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3"/>
  </p:normalViewPr>
  <p:slideViewPr>
    <p:cSldViewPr>
      <p:cViewPr varScale="1">
        <p:scale>
          <a:sx n="113" d="100"/>
          <a:sy n="113" d="100"/>
        </p:scale>
        <p:origin x="6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79826" y="299085"/>
            <a:ext cx="5832347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9A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743" y="6288331"/>
            <a:ext cx="1743943" cy="3190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87501" y="6037326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98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7501" y="885825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6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87501" y="885825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6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9A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9A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743" y="6288331"/>
            <a:ext cx="1743943" cy="3190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87501" y="6037326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98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7501" y="895350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06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6313" y="299085"/>
            <a:ext cx="565937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9A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8189" y="1538986"/>
            <a:ext cx="7783195" cy="4441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jpg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2.jpg"/><Relationship Id="rId7" Type="http://schemas.openxmlformats.org/officeDocument/2006/relationships/image" Target="../media/image8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g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150" y="4293870"/>
            <a:ext cx="7855584" cy="0"/>
          </a:xfrm>
          <a:custGeom>
            <a:avLst/>
            <a:gdLst/>
            <a:ahLst/>
            <a:cxnLst/>
            <a:rect l="l" t="t" r="r" b="b"/>
            <a:pathLst>
              <a:path w="7855584">
                <a:moveTo>
                  <a:pt x="0" y="0"/>
                </a:moveTo>
                <a:lnTo>
                  <a:pt x="7855204" y="0"/>
                </a:lnTo>
              </a:path>
            </a:pathLst>
          </a:custGeom>
          <a:ln w="2857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1814" y="2675037"/>
            <a:ext cx="1898185" cy="16677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4142" y="489813"/>
            <a:ext cx="3195505" cy="5504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9865" y="3280359"/>
            <a:ext cx="78181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-5" dirty="0">
                <a:solidFill>
                  <a:srgbClr val="006FC0"/>
                </a:solidFill>
                <a:latin typeface="Arial"/>
                <a:cs typeface="Arial"/>
              </a:rPr>
              <a:t>Dal</a:t>
            </a:r>
            <a:r>
              <a:rPr sz="3000" b="1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000" b="1" i="1" dirty="0">
                <a:solidFill>
                  <a:srgbClr val="006FC0"/>
                </a:solidFill>
                <a:latin typeface="Arial"/>
                <a:cs typeface="Arial"/>
              </a:rPr>
              <a:t>progetto</a:t>
            </a:r>
            <a:r>
              <a:rPr sz="3000" b="1" i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000" b="1" i="1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30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000" b="1" i="1" spc="-5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3000" b="1" i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000" b="1" i="1" spc="-5" dirty="0">
                <a:solidFill>
                  <a:srgbClr val="006FC0"/>
                </a:solidFill>
                <a:latin typeface="Arial"/>
                <a:cs typeface="Arial"/>
              </a:rPr>
              <a:t>all’E-Portfolio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5144" y="326262"/>
            <a:ext cx="2591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</a:t>
            </a:r>
            <a:r>
              <a:rPr spc="-80" dirty="0"/>
              <a:t> </a:t>
            </a:r>
            <a:r>
              <a:rPr spc="-5" dirty="0"/>
              <a:t>competenze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360" y="1192149"/>
            <a:ext cx="5299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Il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PTOF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e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competenze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previste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 per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norma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494" y="4743450"/>
            <a:ext cx="2306320" cy="845819"/>
          </a:xfrm>
          <a:custGeom>
            <a:avLst/>
            <a:gdLst/>
            <a:ahLst/>
            <a:cxnLst/>
            <a:rect l="l" t="t" r="r" b="b"/>
            <a:pathLst>
              <a:path w="2306320" h="845820">
                <a:moveTo>
                  <a:pt x="0" y="140969"/>
                </a:moveTo>
                <a:lnTo>
                  <a:pt x="7187" y="96414"/>
                </a:lnTo>
                <a:lnTo>
                  <a:pt x="27200" y="57716"/>
                </a:lnTo>
                <a:lnTo>
                  <a:pt x="57716" y="27200"/>
                </a:lnTo>
                <a:lnTo>
                  <a:pt x="96414" y="7187"/>
                </a:lnTo>
                <a:lnTo>
                  <a:pt x="140969" y="0"/>
                </a:lnTo>
                <a:lnTo>
                  <a:pt x="2164842" y="0"/>
                </a:lnTo>
                <a:lnTo>
                  <a:pt x="2209397" y="7187"/>
                </a:lnTo>
                <a:lnTo>
                  <a:pt x="2248095" y="27200"/>
                </a:lnTo>
                <a:lnTo>
                  <a:pt x="2278611" y="57716"/>
                </a:lnTo>
                <a:lnTo>
                  <a:pt x="2298624" y="96414"/>
                </a:lnTo>
                <a:lnTo>
                  <a:pt x="2305812" y="140969"/>
                </a:lnTo>
                <a:lnTo>
                  <a:pt x="2305812" y="704850"/>
                </a:lnTo>
                <a:lnTo>
                  <a:pt x="2298624" y="749405"/>
                </a:lnTo>
                <a:lnTo>
                  <a:pt x="2278611" y="788103"/>
                </a:lnTo>
                <a:lnTo>
                  <a:pt x="2248095" y="818619"/>
                </a:lnTo>
                <a:lnTo>
                  <a:pt x="2209397" y="838632"/>
                </a:lnTo>
                <a:lnTo>
                  <a:pt x="2164842" y="845819"/>
                </a:lnTo>
                <a:lnTo>
                  <a:pt x="140969" y="845819"/>
                </a:lnTo>
                <a:lnTo>
                  <a:pt x="96414" y="838632"/>
                </a:lnTo>
                <a:lnTo>
                  <a:pt x="57716" y="818619"/>
                </a:lnTo>
                <a:lnTo>
                  <a:pt x="27200" y="788103"/>
                </a:lnTo>
                <a:lnTo>
                  <a:pt x="7187" y="749405"/>
                </a:lnTo>
                <a:lnTo>
                  <a:pt x="0" y="704850"/>
                </a:lnTo>
                <a:lnTo>
                  <a:pt x="0" y="140969"/>
                </a:lnTo>
                <a:close/>
              </a:path>
            </a:pathLst>
          </a:custGeom>
          <a:ln w="25400">
            <a:solidFill>
              <a:srgbClr val="0F9D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8049" y="4784216"/>
            <a:ext cx="18961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PTOF </a:t>
            </a:r>
            <a:r>
              <a:rPr sz="1600" spc="-5" dirty="0">
                <a:latin typeface="Arial MT"/>
                <a:cs typeface="Arial MT"/>
              </a:rPr>
              <a:t>e competenze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interne previste per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norma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3732" y="3233927"/>
            <a:ext cx="2306320" cy="1509395"/>
            <a:chOff x="903732" y="3233927"/>
            <a:chExt cx="2306320" cy="1509395"/>
          </a:xfrm>
        </p:grpSpPr>
        <p:sp>
          <p:nvSpPr>
            <p:cNvPr id="7" name="object 7"/>
            <p:cNvSpPr/>
            <p:nvPr/>
          </p:nvSpPr>
          <p:spPr>
            <a:xfrm>
              <a:off x="2017776" y="4090416"/>
              <a:ext cx="76200" cy="652780"/>
            </a:xfrm>
            <a:custGeom>
              <a:avLst/>
              <a:gdLst/>
              <a:ahLst/>
              <a:cxnLst/>
              <a:rect l="l" t="t" r="r" b="b"/>
              <a:pathLst>
                <a:path w="76200" h="652779">
                  <a:moveTo>
                    <a:pt x="44450" y="0"/>
                  </a:moveTo>
                  <a:lnTo>
                    <a:pt x="31750" y="0"/>
                  </a:lnTo>
                  <a:lnTo>
                    <a:pt x="31750" y="50799"/>
                  </a:lnTo>
                  <a:lnTo>
                    <a:pt x="44450" y="50799"/>
                  </a:lnTo>
                  <a:lnTo>
                    <a:pt x="44450" y="0"/>
                  </a:lnTo>
                  <a:close/>
                </a:path>
                <a:path w="76200" h="652779">
                  <a:moveTo>
                    <a:pt x="44450" y="88899"/>
                  </a:moveTo>
                  <a:lnTo>
                    <a:pt x="31750" y="88899"/>
                  </a:lnTo>
                  <a:lnTo>
                    <a:pt x="31750" y="139699"/>
                  </a:lnTo>
                  <a:lnTo>
                    <a:pt x="44450" y="139699"/>
                  </a:lnTo>
                  <a:lnTo>
                    <a:pt x="44450" y="88899"/>
                  </a:lnTo>
                  <a:close/>
                </a:path>
                <a:path w="76200" h="652779">
                  <a:moveTo>
                    <a:pt x="44450" y="177799"/>
                  </a:moveTo>
                  <a:lnTo>
                    <a:pt x="31750" y="177799"/>
                  </a:lnTo>
                  <a:lnTo>
                    <a:pt x="31750" y="228599"/>
                  </a:lnTo>
                  <a:lnTo>
                    <a:pt x="44450" y="228599"/>
                  </a:lnTo>
                  <a:lnTo>
                    <a:pt x="44450" y="177799"/>
                  </a:lnTo>
                  <a:close/>
                </a:path>
                <a:path w="76200" h="652779">
                  <a:moveTo>
                    <a:pt x="44450" y="266699"/>
                  </a:moveTo>
                  <a:lnTo>
                    <a:pt x="31750" y="266699"/>
                  </a:lnTo>
                  <a:lnTo>
                    <a:pt x="31750" y="317499"/>
                  </a:lnTo>
                  <a:lnTo>
                    <a:pt x="44450" y="317499"/>
                  </a:lnTo>
                  <a:lnTo>
                    <a:pt x="44450" y="266699"/>
                  </a:lnTo>
                  <a:close/>
                </a:path>
                <a:path w="76200" h="652779">
                  <a:moveTo>
                    <a:pt x="44450" y="355599"/>
                  </a:moveTo>
                  <a:lnTo>
                    <a:pt x="31750" y="355599"/>
                  </a:lnTo>
                  <a:lnTo>
                    <a:pt x="31750" y="406399"/>
                  </a:lnTo>
                  <a:lnTo>
                    <a:pt x="44450" y="406399"/>
                  </a:lnTo>
                  <a:lnTo>
                    <a:pt x="44450" y="355599"/>
                  </a:lnTo>
                  <a:close/>
                </a:path>
                <a:path w="76200" h="652779">
                  <a:moveTo>
                    <a:pt x="44450" y="444499"/>
                  </a:moveTo>
                  <a:lnTo>
                    <a:pt x="31750" y="444499"/>
                  </a:lnTo>
                  <a:lnTo>
                    <a:pt x="31750" y="495299"/>
                  </a:lnTo>
                  <a:lnTo>
                    <a:pt x="44450" y="495299"/>
                  </a:lnTo>
                  <a:lnTo>
                    <a:pt x="44450" y="444499"/>
                  </a:lnTo>
                  <a:close/>
                </a:path>
                <a:path w="76200" h="652779">
                  <a:moveTo>
                    <a:pt x="31750" y="576579"/>
                  </a:moveTo>
                  <a:lnTo>
                    <a:pt x="0" y="576579"/>
                  </a:lnTo>
                  <a:lnTo>
                    <a:pt x="38100" y="652779"/>
                  </a:lnTo>
                  <a:lnTo>
                    <a:pt x="72389" y="584199"/>
                  </a:lnTo>
                  <a:lnTo>
                    <a:pt x="31750" y="584199"/>
                  </a:lnTo>
                  <a:lnTo>
                    <a:pt x="31750" y="576579"/>
                  </a:lnTo>
                  <a:close/>
                </a:path>
                <a:path w="76200" h="652779">
                  <a:moveTo>
                    <a:pt x="44450" y="533399"/>
                  </a:moveTo>
                  <a:lnTo>
                    <a:pt x="31750" y="533399"/>
                  </a:lnTo>
                  <a:lnTo>
                    <a:pt x="31750" y="584199"/>
                  </a:lnTo>
                  <a:lnTo>
                    <a:pt x="44450" y="584199"/>
                  </a:lnTo>
                  <a:lnTo>
                    <a:pt x="44450" y="533399"/>
                  </a:lnTo>
                  <a:close/>
                </a:path>
                <a:path w="76200" h="652779">
                  <a:moveTo>
                    <a:pt x="76200" y="576579"/>
                  </a:moveTo>
                  <a:lnTo>
                    <a:pt x="44450" y="576579"/>
                  </a:lnTo>
                  <a:lnTo>
                    <a:pt x="44450" y="584199"/>
                  </a:lnTo>
                  <a:lnTo>
                    <a:pt x="72389" y="584199"/>
                  </a:lnTo>
                  <a:lnTo>
                    <a:pt x="76200" y="57657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732" y="3233927"/>
              <a:ext cx="2306320" cy="844550"/>
            </a:xfrm>
            <a:custGeom>
              <a:avLst/>
              <a:gdLst/>
              <a:ahLst/>
              <a:cxnLst/>
              <a:rect l="l" t="t" r="r" b="b"/>
              <a:pathLst>
                <a:path w="2306320" h="844550">
                  <a:moveTo>
                    <a:pt x="2165096" y="0"/>
                  </a:moveTo>
                  <a:lnTo>
                    <a:pt x="140715" y="0"/>
                  </a:lnTo>
                  <a:lnTo>
                    <a:pt x="96240" y="7172"/>
                  </a:lnTo>
                  <a:lnTo>
                    <a:pt x="57612" y="27147"/>
                  </a:lnTo>
                  <a:lnTo>
                    <a:pt x="27151" y="57607"/>
                  </a:lnTo>
                  <a:lnTo>
                    <a:pt x="7174" y="96235"/>
                  </a:lnTo>
                  <a:lnTo>
                    <a:pt x="0" y="140716"/>
                  </a:lnTo>
                  <a:lnTo>
                    <a:pt x="0" y="703580"/>
                  </a:lnTo>
                  <a:lnTo>
                    <a:pt x="7174" y="748060"/>
                  </a:lnTo>
                  <a:lnTo>
                    <a:pt x="27151" y="786688"/>
                  </a:lnTo>
                  <a:lnTo>
                    <a:pt x="57612" y="817148"/>
                  </a:lnTo>
                  <a:lnTo>
                    <a:pt x="96240" y="837123"/>
                  </a:lnTo>
                  <a:lnTo>
                    <a:pt x="140715" y="844296"/>
                  </a:lnTo>
                  <a:lnTo>
                    <a:pt x="2165096" y="844296"/>
                  </a:lnTo>
                  <a:lnTo>
                    <a:pt x="2209576" y="837123"/>
                  </a:lnTo>
                  <a:lnTo>
                    <a:pt x="2248204" y="817148"/>
                  </a:lnTo>
                  <a:lnTo>
                    <a:pt x="2278664" y="786688"/>
                  </a:lnTo>
                  <a:lnTo>
                    <a:pt x="2298639" y="748060"/>
                  </a:lnTo>
                  <a:lnTo>
                    <a:pt x="2305812" y="703580"/>
                  </a:lnTo>
                  <a:lnTo>
                    <a:pt x="2305812" y="140716"/>
                  </a:lnTo>
                  <a:lnTo>
                    <a:pt x="2298639" y="96235"/>
                  </a:lnTo>
                  <a:lnTo>
                    <a:pt x="2278664" y="57607"/>
                  </a:lnTo>
                  <a:lnTo>
                    <a:pt x="2248204" y="27147"/>
                  </a:lnTo>
                  <a:lnTo>
                    <a:pt x="2209576" y="7172"/>
                  </a:lnTo>
                  <a:lnTo>
                    <a:pt x="2165096" y="0"/>
                  </a:lnTo>
                  <a:close/>
                </a:path>
              </a:pathLst>
            </a:custGeom>
            <a:solidFill>
              <a:srgbClr val="81B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56939" y="1798447"/>
          <a:ext cx="7320279" cy="4131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180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Competenze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di educazione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civica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590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(con</a:t>
                      </a:r>
                      <a:r>
                        <a:rPr sz="16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integrazione</a:t>
                      </a:r>
                      <a:r>
                        <a:rPr sz="16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Educazione</a:t>
                      </a:r>
                      <a:r>
                        <a:rPr sz="16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finanziaria</a:t>
                      </a:r>
                      <a:r>
                        <a:rPr sz="16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–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DDL</a:t>
                      </a:r>
                      <a:r>
                        <a:rPr sz="16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«Competitività»)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28575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022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Legge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n.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92/2019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 Linee guida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adottate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con D.M.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22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giugno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2020,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n.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35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28575">
                      <a:solidFill>
                        <a:srgbClr val="009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24">
                <a:tc>
                  <a:txBody>
                    <a:bodyPr/>
                    <a:lstStyle/>
                    <a:p>
                      <a:pPr marL="68580" marR="622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Competenze</a:t>
                      </a:r>
                      <a:r>
                        <a:rPr sz="16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6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transizione</a:t>
                      </a:r>
                      <a:r>
                        <a:rPr sz="16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ecologica</a:t>
                      </a:r>
                      <a:r>
                        <a:rPr sz="16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b="1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culturale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28575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D.Lgs.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novembre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2021,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196,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art. 10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28575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8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Competenze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STEM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Legge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29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dicembre 2022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n.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197,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art.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commi 548-554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Competenze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digitali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PNRR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(M4C1-I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3.1-16-17)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corso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obbligatorio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coding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per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tutti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gli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studenti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Competenze per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l’orientamento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78435" algn="just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Linee guida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per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l’orientamento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adottate con D.M. 22 dicembre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2022,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n.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328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904494" y="1878329"/>
            <a:ext cx="2306320" cy="844550"/>
          </a:xfrm>
          <a:custGeom>
            <a:avLst/>
            <a:gdLst/>
            <a:ahLst/>
            <a:cxnLst/>
            <a:rect l="l" t="t" r="r" b="b"/>
            <a:pathLst>
              <a:path w="2306320" h="844550">
                <a:moveTo>
                  <a:pt x="2165096" y="0"/>
                </a:moveTo>
                <a:lnTo>
                  <a:pt x="140715" y="0"/>
                </a:lnTo>
                <a:lnTo>
                  <a:pt x="96240" y="7172"/>
                </a:lnTo>
                <a:lnTo>
                  <a:pt x="57612" y="27147"/>
                </a:lnTo>
                <a:lnTo>
                  <a:pt x="27151" y="57607"/>
                </a:lnTo>
                <a:lnTo>
                  <a:pt x="7174" y="96235"/>
                </a:lnTo>
                <a:lnTo>
                  <a:pt x="0" y="140716"/>
                </a:lnTo>
                <a:lnTo>
                  <a:pt x="0" y="703580"/>
                </a:lnTo>
                <a:lnTo>
                  <a:pt x="7174" y="748060"/>
                </a:lnTo>
                <a:lnTo>
                  <a:pt x="27151" y="786688"/>
                </a:lnTo>
                <a:lnTo>
                  <a:pt x="57612" y="817148"/>
                </a:lnTo>
                <a:lnTo>
                  <a:pt x="96240" y="837123"/>
                </a:lnTo>
                <a:lnTo>
                  <a:pt x="140715" y="844296"/>
                </a:lnTo>
                <a:lnTo>
                  <a:pt x="2165096" y="844296"/>
                </a:lnTo>
                <a:lnTo>
                  <a:pt x="2209576" y="837123"/>
                </a:lnTo>
                <a:lnTo>
                  <a:pt x="2248204" y="817148"/>
                </a:lnTo>
                <a:lnTo>
                  <a:pt x="2278664" y="786688"/>
                </a:lnTo>
                <a:lnTo>
                  <a:pt x="2298639" y="748060"/>
                </a:lnTo>
                <a:lnTo>
                  <a:pt x="2305812" y="703580"/>
                </a:lnTo>
                <a:lnTo>
                  <a:pt x="2305812" y="140716"/>
                </a:lnTo>
                <a:lnTo>
                  <a:pt x="2298639" y="96235"/>
                </a:lnTo>
                <a:lnTo>
                  <a:pt x="2278664" y="57607"/>
                </a:lnTo>
                <a:lnTo>
                  <a:pt x="2248204" y="27147"/>
                </a:lnTo>
                <a:lnTo>
                  <a:pt x="2209576" y="7172"/>
                </a:lnTo>
                <a:lnTo>
                  <a:pt x="2165096" y="0"/>
                </a:lnTo>
                <a:close/>
              </a:path>
            </a:pathLst>
          </a:custGeom>
          <a:solidFill>
            <a:srgbClr val="2C5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91183" y="2161158"/>
            <a:ext cx="930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TUDENTE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1183" y="3346224"/>
            <a:ext cx="1078865" cy="554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2065">
              <a:lnSpc>
                <a:spcPct val="118200"/>
              </a:lnSpc>
              <a:spcBef>
                <a:spcPts val="140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STITUZIONE </a:t>
            </a:r>
            <a:r>
              <a:rPr sz="125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4172" y="2010117"/>
            <a:ext cx="631190" cy="631190"/>
            <a:chOff x="614172" y="2010117"/>
            <a:chExt cx="631190" cy="63119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2" y="2010117"/>
              <a:ext cx="630974" cy="6309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3034" y="204901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251459" y="0"/>
                  </a:moveTo>
                  <a:lnTo>
                    <a:pt x="206260" y="4049"/>
                  </a:lnTo>
                  <a:lnTo>
                    <a:pt x="163718" y="15725"/>
                  </a:lnTo>
                  <a:lnTo>
                    <a:pt x="124544" y="34318"/>
                  </a:lnTo>
                  <a:lnTo>
                    <a:pt x="89448" y="59120"/>
                  </a:lnTo>
                  <a:lnTo>
                    <a:pt x="59141" y="89422"/>
                  </a:lnTo>
                  <a:lnTo>
                    <a:pt x="34332" y="124516"/>
                  </a:lnTo>
                  <a:lnTo>
                    <a:pt x="15732" y="163693"/>
                  </a:lnTo>
                  <a:lnTo>
                    <a:pt x="4051" y="206243"/>
                  </a:lnTo>
                  <a:lnTo>
                    <a:pt x="0" y="251460"/>
                  </a:lnTo>
                  <a:lnTo>
                    <a:pt x="4051" y="296676"/>
                  </a:lnTo>
                  <a:lnTo>
                    <a:pt x="15732" y="339226"/>
                  </a:lnTo>
                  <a:lnTo>
                    <a:pt x="34332" y="378403"/>
                  </a:lnTo>
                  <a:lnTo>
                    <a:pt x="59141" y="413497"/>
                  </a:lnTo>
                  <a:lnTo>
                    <a:pt x="89448" y="443799"/>
                  </a:lnTo>
                  <a:lnTo>
                    <a:pt x="124544" y="468601"/>
                  </a:lnTo>
                  <a:lnTo>
                    <a:pt x="163718" y="487194"/>
                  </a:lnTo>
                  <a:lnTo>
                    <a:pt x="206260" y="498870"/>
                  </a:lnTo>
                  <a:lnTo>
                    <a:pt x="251459" y="502920"/>
                  </a:lnTo>
                  <a:lnTo>
                    <a:pt x="296659" y="498870"/>
                  </a:lnTo>
                  <a:lnTo>
                    <a:pt x="339201" y="487194"/>
                  </a:lnTo>
                  <a:lnTo>
                    <a:pt x="378375" y="468601"/>
                  </a:lnTo>
                  <a:lnTo>
                    <a:pt x="413471" y="443799"/>
                  </a:lnTo>
                  <a:lnTo>
                    <a:pt x="443778" y="413497"/>
                  </a:lnTo>
                  <a:lnTo>
                    <a:pt x="468587" y="378403"/>
                  </a:lnTo>
                  <a:lnTo>
                    <a:pt x="487187" y="339226"/>
                  </a:lnTo>
                  <a:lnTo>
                    <a:pt x="498868" y="296676"/>
                  </a:lnTo>
                  <a:lnTo>
                    <a:pt x="502919" y="251460"/>
                  </a:lnTo>
                  <a:lnTo>
                    <a:pt x="498868" y="206243"/>
                  </a:lnTo>
                  <a:lnTo>
                    <a:pt x="487187" y="163693"/>
                  </a:lnTo>
                  <a:lnTo>
                    <a:pt x="468587" y="124516"/>
                  </a:lnTo>
                  <a:lnTo>
                    <a:pt x="443778" y="89422"/>
                  </a:lnTo>
                  <a:lnTo>
                    <a:pt x="413471" y="59120"/>
                  </a:lnTo>
                  <a:lnTo>
                    <a:pt x="378375" y="34318"/>
                  </a:lnTo>
                  <a:lnTo>
                    <a:pt x="339201" y="15725"/>
                  </a:lnTo>
                  <a:lnTo>
                    <a:pt x="296659" y="404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2C5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034" y="204901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0" y="251460"/>
                  </a:moveTo>
                  <a:lnTo>
                    <a:pt x="4051" y="206243"/>
                  </a:lnTo>
                  <a:lnTo>
                    <a:pt x="15732" y="163693"/>
                  </a:lnTo>
                  <a:lnTo>
                    <a:pt x="34332" y="124516"/>
                  </a:lnTo>
                  <a:lnTo>
                    <a:pt x="59141" y="89422"/>
                  </a:lnTo>
                  <a:lnTo>
                    <a:pt x="89448" y="59120"/>
                  </a:lnTo>
                  <a:lnTo>
                    <a:pt x="124544" y="34318"/>
                  </a:lnTo>
                  <a:lnTo>
                    <a:pt x="163718" y="15725"/>
                  </a:lnTo>
                  <a:lnTo>
                    <a:pt x="206260" y="4049"/>
                  </a:lnTo>
                  <a:lnTo>
                    <a:pt x="251459" y="0"/>
                  </a:lnTo>
                  <a:lnTo>
                    <a:pt x="296659" y="4049"/>
                  </a:lnTo>
                  <a:lnTo>
                    <a:pt x="339201" y="15725"/>
                  </a:lnTo>
                  <a:lnTo>
                    <a:pt x="378375" y="34318"/>
                  </a:lnTo>
                  <a:lnTo>
                    <a:pt x="413471" y="59120"/>
                  </a:lnTo>
                  <a:lnTo>
                    <a:pt x="443778" y="89422"/>
                  </a:lnTo>
                  <a:lnTo>
                    <a:pt x="468587" y="124516"/>
                  </a:lnTo>
                  <a:lnTo>
                    <a:pt x="487187" y="163693"/>
                  </a:lnTo>
                  <a:lnTo>
                    <a:pt x="498868" y="206243"/>
                  </a:lnTo>
                  <a:lnTo>
                    <a:pt x="502919" y="251460"/>
                  </a:lnTo>
                  <a:lnTo>
                    <a:pt x="498868" y="296676"/>
                  </a:lnTo>
                  <a:lnTo>
                    <a:pt x="487187" y="339226"/>
                  </a:lnTo>
                  <a:lnTo>
                    <a:pt x="468587" y="378403"/>
                  </a:lnTo>
                  <a:lnTo>
                    <a:pt x="443778" y="413497"/>
                  </a:lnTo>
                  <a:lnTo>
                    <a:pt x="413471" y="443799"/>
                  </a:lnTo>
                  <a:lnTo>
                    <a:pt x="378375" y="468601"/>
                  </a:lnTo>
                  <a:lnTo>
                    <a:pt x="339201" y="487194"/>
                  </a:lnTo>
                  <a:lnTo>
                    <a:pt x="296659" y="498870"/>
                  </a:lnTo>
                  <a:lnTo>
                    <a:pt x="251459" y="502920"/>
                  </a:lnTo>
                  <a:lnTo>
                    <a:pt x="206260" y="498870"/>
                  </a:lnTo>
                  <a:lnTo>
                    <a:pt x="163718" y="487194"/>
                  </a:lnTo>
                  <a:lnTo>
                    <a:pt x="124544" y="468601"/>
                  </a:lnTo>
                  <a:lnTo>
                    <a:pt x="89448" y="443799"/>
                  </a:lnTo>
                  <a:lnTo>
                    <a:pt x="59141" y="413497"/>
                  </a:lnTo>
                  <a:lnTo>
                    <a:pt x="34332" y="378403"/>
                  </a:lnTo>
                  <a:lnTo>
                    <a:pt x="15732" y="339226"/>
                  </a:lnTo>
                  <a:lnTo>
                    <a:pt x="4051" y="296676"/>
                  </a:lnTo>
                  <a:lnTo>
                    <a:pt x="0" y="2514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852" y="2116835"/>
              <a:ext cx="365760" cy="36576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14172" y="3366490"/>
            <a:ext cx="631190" cy="633095"/>
            <a:chOff x="614172" y="3366490"/>
            <a:chExt cx="631190" cy="63309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2" y="3366490"/>
              <a:ext cx="630974" cy="63248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3034" y="3405378"/>
              <a:ext cx="502920" cy="504825"/>
            </a:xfrm>
            <a:custGeom>
              <a:avLst/>
              <a:gdLst/>
              <a:ahLst/>
              <a:cxnLst/>
              <a:rect l="l" t="t" r="r" b="b"/>
              <a:pathLst>
                <a:path w="502919" h="504825">
                  <a:moveTo>
                    <a:pt x="251459" y="0"/>
                  </a:moveTo>
                  <a:lnTo>
                    <a:pt x="206260" y="4062"/>
                  </a:lnTo>
                  <a:lnTo>
                    <a:pt x="163718" y="15777"/>
                  </a:lnTo>
                  <a:lnTo>
                    <a:pt x="124544" y="34431"/>
                  </a:lnTo>
                  <a:lnTo>
                    <a:pt x="89448" y="59312"/>
                  </a:lnTo>
                  <a:lnTo>
                    <a:pt x="59141" y="89710"/>
                  </a:lnTo>
                  <a:lnTo>
                    <a:pt x="34332" y="124911"/>
                  </a:lnTo>
                  <a:lnTo>
                    <a:pt x="15732" y="164205"/>
                  </a:lnTo>
                  <a:lnTo>
                    <a:pt x="4051" y="206879"/>
                  </a:lnTo>
                  <a:lnTo>
                    <a:pt x="0" y="252222"/>
                  </a:lnTo>
                  <a:lnTo>
                    <a:pt x="4051" y="297564"/>
                  </a:lnTo>
                  <a:lnTo>
                    <a:pt x="15732" y="340238"/>
                  </a:lnTo>
                  <a:lnTo>
                    <a:pt x="34332" y="379532"/>
                  </a:lnTo>
                  <a:lnTo>
                    <a:pt x="59141" y="414733"/>
                  </a:lnTo>
                  <a:lnTo>
                    <a:pt x="89448" y="445131"/>
                  </a:lnTo>
                  <a:lnTo>
                    <a:pt x="124544" y="470012"/>
                  </a:lnTo>
                  <a:lnTo>
                    <a:pt x="163718" y="488666"/>
                  </a:lnTo>
                  <a:lnTo>
                    <a:pt x="206260" y="500381"/>
                  </a:lnTo>
                  <a:lnTo>
                    <a:pt x="251459" y="504444"/>
                  </a:lnTo>
                  <a:lnTo>
                    <a:pt x="296659" y="500381"/>
                  </a:lnTo>
                  <a:lnTo>
                    <a:pt x="339201" y="488666"/>
                  </a:lnTo>
                  <a:lnTo>
                    <a:pt x="378375" y="470012"/>
                  </a:lnTo>
                  <a:lnTo>
                    <a:pt x="413471" y="445131"/>
                  </a:lnTo>
                  <a:lnTo>
                    <a:pt x="443778" y="414733"/>
                  </a:lnTo>
                  <a:lnTo>
                    <a:pt x="468587" y="379532"/>
                  </a:lnTo>
                  <a:lnTo>
                    <a:pt x="487187" y="340238"/>
                  </a:lnTo>
                  <a:lnTo>
                    <a:pt x="498868" y="297564"/>
                  </a:lnTo>
                  <a:lnTo>
                    <a:pt x="502919" y="252222"/>
                  </a:lnTo>
                  <a:lnTo>
                    <a:pt x="498868" y="206879"/>
                  </a:lnTo>
                  <a:lnTo>
                    <a:pt x="487187" y="164205"/>
                  </a:lnTo>
                  <a:lnTo>
                    <a:pt x="468587" y="124911"/>
                  </a:lnTo>
                  <a:lnTo>
                    <a:pt x="443778" y="89710"/>
                  </a:lnTo>
                  <a:lnTo>
                    <a:pt x="413471" y="59312"/>
                  </a:lnTo>
                  <a:lnTo>
                    <a:pt x="378375" y="34431"/>
                  </a:lnTo>
                  <a:lnTo>
                    <a:pt x="339201" y="15777"/>
                  </a:lnTo>
                  <a:lnTo>
                    <a:pt x="296659" y="4062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81B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3034" y="3405378"/>
              <a:ext cx="502920" cy="504825"/>
            </a:xfrm>
            <a:custGeom>
              <a:avLst/>
              <a:gdLst/>
              <a:ahLst/>
              <a:cxnLst/>
              <a:rect l="l" t="t" r="r" b="b"/>
              <a:pathLst>
                <a:path w="502919" h="504825">
                  <a:moveTo>
                    <a:pt x="0" y="252222"/>
                  </a:moveTo>
                  <a:lnTo>
                    <a:pt x="4051" y="206879"/>
                  </a:lnTo>
                  <a:lnTo>
                    <a:pt x="15732" y="164205"/>
                  </a:lnTo>
                  <a:lnTo>
                    <a:pt x="34332" y="124911"/>
                  </a:lnTo>
                  <a:lnTo>
                    <a:pt x="59141" y="89710"/>
                  </a:lnTo>
                  <a:lnTo>
                    <a:pt x="89448" y="59312"/>
                  </a:lnTo>
                  <a:lnTo>
                    <a:pt x="124544" y="34431"/>
                  </a:lnTo>
                  <a:lnTo>
                    <a:pt x="163718" y="15777"/>
                  </a:lnTo>
                  <a:lnTo>
                    <a:pt x="206260" y="4062"/>
                  </a:lnTo>
                  <a:lnTo>
                    <a:pt x="251459" y="0"/>
                  </a:lnTo>
                  <a:lnTo>
                    <a:pt x="296659" y="4062"/>
                  </a:lnTo>
                  <a:lnTo>
                    <a:pt x="339201" y="15777"/>
                  </a:lnTo>
                  <a:lnTo>
                    <a:pt x="378375" y="34431"/>
                  </a:lnTo>
                  <a:lnTo>
                    <a:pt x="413471" y="59312"/>
                  </a:lnTo>
                  <a:lnTo>
                    <a:pt x="443778" y="89710"/>
                  </a:lnTo>
                  <a:lnTo>
                    <a:pt x="468587" y="124911"/>
                  </a:lnTo>
                  <a:lnTo>
                    <a:pt x="487187" y="164205"/>
                  </a:lnTo>
                  <a:lnTo>
                    <a:pt x="498868" y="206879"/>
                  </a:lnTo>
                  <a:lnTo>
                    <a:pt x="502919" y="252222"/>
                  </a:lnTo>
                  <a:lnTo>
                    <a:pt x="498868" y="297564"/>
                  </a:lnTo>
                  <a:lnTo>
                    <a:pt x="487187" y="340238"/>
                  </a:lnTo>
                  <a:lnTo>
                    <a:pt x="468587" y="379532"/>
                  </a:lnTo>
                  <a:lnTo>
                    <a:pt x="443778" y="414733"/>
                  </a:lnTo>
                  <a:lnTo>
                    <a:pt x="413471" y="445131"/>
                  </a:lnTo>
                  <a:lnTo>
                    <a:pt x="378375" y="470012"/>
                  </a:lnTo>
                  <a:lnTo>
                    <a:pt x="339201" y="488666"/>
                  </a:lnTo>
                  <a:lnTo>
                    <a:pt x="296659" y="500381"/>
                  </a:lnTo>
                  <a:lnTo>
                    <a:pt x="251459" y="504444"/>
                  </a:lnTo>
                  <a:lnTo>
                    <a:pt x="206260" y="500381"/>
                  </a:lnTo>
                  <a:lnTo>
                    <a:pt x="163718" y="488666"/>
                  </a:lnTo>
                  <a:lnTo>
                    <a:pt x="124544" y="470012"/>
                  </a:lnTo>
                  <a:lnTo>
                    <a:pt x="89448" y="445131"/>
                  </a:lnTo>
                  <a:lnTo>
                    <a:pt x="59141" y="414733"/>
                  </a:lnTo>
                  <a:lnTo>
                    <a:pt x="34332" y="379532"/>
                  </a:lnTo>
                  <a:lnTo>
                    <a:pt x="15732" y="340238"/>
                  </a:lnTo>
                  <a:lnTo>
                    <a:pt x="4051" y="297564"/>
                  </a:lnTo>
                  <a:lnTo>
                    <a:pt x="0" y="25222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188" y="3494532"/>
              <a:ext cx="323088" cy="32308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310639" y="2791967"/>
            <a:ext cx="1487805" cy="314325"/>
          </a:xfrm>
          <a:custGeom>
            <a:avLst/>
            <a:gdLst/>
            <a:ahLst/>
            <a:cxnLst/>
            <a:rect l="l" t="t" r="r" b="b"/>
            <a:pathLst>
              <a:path w="1487805" h="314325">
                <a:moveTo>
                  <a:pt x="1487423" y="0"/>
                </a:moveTo>
                <a:lnTo>
                  <a:pt x="0" y="0"/>
                </a:lnTo>
                <a:lnTo>
                  <a:pt x="743711" y="313944"/>
                </a:lnTo>
                <a:lnTo>
                  <a:pt x="14874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3205" y="299085"/>
            <a:ext cx="2591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</a:t>
            </a:r>
            <a:r>
              <a:rPr spc="-80" dirty="0"/>
              <a:t> </a:t>
            </a:r>
            <a:r>
              <a:rPr spc="-5" dirty="0"/>
              <a:t>competenze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519" y="1015745"/>
            <a:ext cx="6742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Le competenze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chiave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per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l’apprendimento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permanente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181" y="1567433"/>
            <a:ext cx="2306320" cy="844550"/>
          </a:xfrm>
          <a:custGeom>
            <a:avLst/>
            <a:gdLst/>
            <a:ahLst/>
            <a:cxnLst/>
            <a:rect l="l" t="t" r="r" b="b"/>
            <a:pathLst>
              <a:path w="2306320" h="844550">
                <a:moveTo>
                  <a:pt x="2165096" y="0"/>
                </a:moveTo>
                <a:lnTo>
                  <a:pt x="140715" y="0"/>
                </a:lnTo>
                <a:lnTo>
                  <a:pt x="96240" y="7172"/>
                </a:lnTo>
                <a:lnTo>
                  <a:pt x="57612" y="27147"/>
                </a:lnTo>
                <a:lnTo>
                  <a:pt x="27151" y="57607"/>
                </a:lnTo>
                <a:lnTo>
                  <a:pt x="7174" y="96235"/>
                </a:lnTo>
                <a:lnTo>
                  <a:pt x="0" y="140715"/>
                </a:lnTo>
                <a:lnTo>
                  <a:pt x="0" y="703579"/>
                </a:lnTo>
                <a:lnTo>
                  <a:pt x="7174" y="748060"/>
                </a:lnTo>
                <a:lnTo>
                  <a:pt x="27151" y="786688"/>
                </a:lnTo>
                <a:lnTo>
                  <a:pt x="57612" y="817148"/>
                </a:lnTo>
                <a:lnTo>
                  <a:pt x="96240" y="837123"/>
                </a:lnTo>
                <a:lnTo>
                  <a:pt x="140715" y="844295"/>
                </a:lnTo>
                <a:lnTo>
                  <a:pt x="2165096" y="844295"/>
                </a:lnTo>
                <a:lnTo>
                  <a:pt x="2209576" y="837123"/>
                </a:lnTo>
                <a:lnTo>
                  <a:pt x="2248204" y="817148"/>
                </a:lnTo>
                <a:lnTo>
                  <a:pt x="2278664" y="786688"/>
                </a:lnTo>
                <a:lnTo>
                  <a:pt x="2298639" y="748060"/>
                </a:lnTo>
                <a:lnTo>
                  <a:pt x="2305812" y="703579"/>
                </a:lnTo>
                <a:lnTo>
                  <a:pt x="2305812" y="140715"/>
                </a:lnTo>
                <a:lnTo>
                  <a:pt x="2298639" y="96235"/>
                </a:lnTo>
                <a:lnTo>
                  <a:pt x="2278664" y="57607"/>
                </a:lnTo>
                <a:lnTo>
                  <a:pt x="2248204" y="27147"/>
                </a:lnTo>
                <a:lnTo>
                  <a:pt x="2209576" y="7172"/>
                </a:lnTo>
                <a:lnTo>
                  <a:pt x="2165096" y="0"/>
                </a:lnTo>
                <a:close/>
              </a:path>
            </a:pathLst>
          </a:custGeom>
          <a:solidFill>
            <a:srgbClr val="2C5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1125" y="1850262"/>
            <a:ext cx="930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TUDENTE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419" y="2808732"/>
            <a:ext cx="2306320" cy="844550"/>
          </a:xfrm>
          <a:custGeom>
            <a:avLst/>
            <a:gdLst/>
            <a:ahLst/>
            <a:cxnLst/>
            <a:rect l="l" t="t" r="r" b="b"/>
            <a:pathLst>
              <a:path w="2306320" h="844550">
                <a:moveTo>
                  <a:pt x="2165096" y="0"/>
                </a:moveTo>
                <a:lnTo>
                  <a:pt x="140716" y="0"/>
                </a:lnTo>
                <a:lnTo>
                  <a:pt x="96240" y="7172"/>
                </a:lnTo>
                <a:lnTo>
                  <a:pt x="57612" y="27147"/>
                </a:lnTo>
                <a:lnTo>
                  <a:pt x="27151" y="57607"/>
                </a:lnTo>
                <a:lnTo>
                  <a:pt x="7174" y="96235"/>
                </a:lnTo>
                <a:lnTo>
                  <a:pt x="0" y="140715"/>
                </a:lnTo>
                <a:lnTo>
                  <a:pt x="0" y="703579"/>
                </a:lnTo>
                <a:lnTo>
                  <a:pt x="7174" y="748060"/>
                </a:lnTo>
                <a:lnTo>
                  <a:pt x="27151" y="786688"/>
                </a:lnTo>
                <a:lnTo>
                  <a:pt x="57612" y="817148"/>
                </a:lnTo>
                <a:lnTo>
                  <a:pt x="96240" y="837123"/>
                </a:lnTo>
                <a:lnTo>
                  <a:pt x="140716" y="844295"/>
                </a:lnTo>
                <a:lnTo>
                  <a:pt x="2165096" y="844295"/>
                </a:lnTo>
                <a:lnTo>
                  <a:pt x="2209576" y="837123"/>
                </a:lnTo>
                <a:lnTo>
                  <a:pt x="2248204" y="817148"/>
                </a:lnTo>
                <a:lnTo>
                  <a:pt x="2278664" y="786688"/>
                </a:lnTo>
                <a:lnTo>
                  <a:pt x="2298639" y="748060"/>
                </a:lnTo>
                <a:lnTo>
                  <a:pt x="2305812" y="703579"/>
                </a:lnTo>
                <a:lnTo>
                  <a:pt x="2305812" y="140715"/>
                </a:lnTo>
                <a:lnTo>
                  <a:pt x="2298639" y="96235"/>
                </a:lnTo>
                <a:lnTo>
                  <a:pt x="2278664" y="57607"/>
                </a:lnTo>
                <a:lnTo>
                  <a:pt x="2248204" y="27147"/>
                </a:lnTo>
                <a:lnTo>
                  <a:pt x="2209576" y="7172"/>
                </a:lnTo>
                <a:lnTo>
                  <a:pt x="2165096" y="0"/>
                </a:lnTo>
                <a:close/>
              </a:path>
            </a:pathLst>
          </a:custGeom>
          <a:solidFill>
            <a:srgbClr val="81B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1125" y="2921027"/>
            <a:ext cx="1078865" cy="554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2065">
              <a:lnSpc>
                <a:spcPct val="118200"/>
              </a:lnSpc>
              <a:spcBef>
                <a:spcPts val="140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STITUZIONE </a:t>
            </a:r>
            <a:r>
              <a:rPr sz="125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19" y="4066032"/>
            <a:ext cx="2306320" cy="844550"/>
          </a:xfrm>
          <a:custGeom>
            <a:avLst/>
            <a:gdLst/>
            <a:ahLst/>
            <a:cxnLst/>
            <a:rect l="l" t="t" r="r" b="b"/>
            <a:pathLst>
              <a:path w="2306320" h="844550">
                <a:moveTo>
                  <a:pt x="2165096" y="0"/>
                </a:moveTo>
                <a:lnTo>
                  <a:pt x="140716" y="0"/>
                </a:lnTo>
                <a:lnTo>
                  <a:pt x="96240" y="7172"/>
                </a:lnTo>
                <a:lnTo>
                  <a:pt x="57612" y="27147"/>
                </a:lnTo>
                <a:lnTo>
                  <a:pt x="27151" y="57607"/>
                </a:lnTo>
                <a:lnTo>
                  <a:pt x="7174" y="96235"/>
                </a:lnTo>
                <a:lnTo>
                  <a:pt x="0" y="140716"/>
                </a:lnTo>
                <a:lnTo>
                  <a:pt x="0" y="703580"/>
                </a:lnTo>
                <a:lnTo>
                  <a:pt x="7174" y="748060"/>
                </a:lnTo>
                <a:lnTo>
                  <a:pt x="27151" y="786688"/>
                </a:lnTo>
                <a:lnTo>
                  <a:pt x="57612" y="817148"/>
                </a:lnTo>
                <a:lnTo>
                  <a:pt x="96240" y="837123"/>
                </a:lnTo>
                <a:lnTo>
                  <a:pt x="140716" y="844296"/>
                </a:lnTo>
                <a:lnTo>
                  <a:pt x="2165096" y="844296"/>
                </a:lnTo>
                <a:lnTo>
                  <a:pt x="2209576" y="837123"/>
                </a:lnTo>
                <a:lnTo>
                  <a:pt x="2248204" y="817148"/>
                </a:lnTo>
                <a:lnTo>
                  <a:pt x="2278664" y="786688"/>
                </a:lnTo>
                <a:lnTo>
                  <a:pt x="2298639" y="748060"/>
                </a:lnTo>
                <a:lnTo>
                  <a:pt x="2305812" y="703580"/>
                </a:lnTo>
                <a:lnTo>
                  <a:pt x="2305812" y="140716"/>
                </a:lnTo>
                <a:lnTo>
                  <a:pt x="2298639" y="96235"/>
                </a:lnTo>
                <a:lnTo>
                  <a:pt x="2278664" y="57607"/>
                </a:lnTo>
                <a:lnTo>
                  <a:pt x="2248204" y="27147"/>
                </a:lnTo>
                <a:lnTo>
                  <a:pt x="2209576" y="7172"/>
                </a:lnTo>
                <a:lnTo>
                  <a:pt x="2165096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8522" y="4349877"/>
            <a:ext cx="1837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OMPETENZE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CHIAVE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3859" y="1699221"/>
            <a:ext cx="2607310" cy="4342130"/>
            <a:chOff x="403859" y="1699221"/>
            <a:chExt cx="2607310" cy="43421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59" y="1699221"/>
              <a:ext cx="632485" cy="6309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2721" y="1738121"/>
              <a:ext cx="504825" cy="502920"/>
            </a:xfrm>
            <a:custGeom>
              <a:avLst/>
              <a:gdLst/>
              <a:ahLst/>
              <a:cxnLst/>
              <a:rect l="l" t="t" r="r" b="b"/>
              <a:pathLst>
                <a:path w="504825" h="502919">
                  <a:moveTo>
                    <a:pt x="252222" y="0"/>
                  </a:moveTo>
                  <a:lnTo>
                    <a:pt x="206886" y="4049"/>
                  </a:lnTo>
                  <a:lnTo>
                    <a:pt x="164215" y="15725"/>
                  </a:lnTo>
                  <a:lnTo>
                    <a:pt x="124922" y="34318"/>
                  </a:lnTo>
                  <a:lnTo>
                    <a:pt x="89720" y="59120"/>
                  </a:lnTo>
                  <a:lnTo>
                    <a:pt x="59321" y="89422"/>
                  </a:lnTo>
                  <a:lnTo>
                    <a:pt x="34436" y="124516"/>
                  </a:lnTo>
                  <a:lnTo>
                    <a:pt x="15780" y="163693"/>
                  </a:lnTo>
                  <a:lnTo>
                    <a:pt x="4063" y="206243"/>
                  </a:lnTo>
                  <a:lnTo>
                    <a:pt x="0" y="251460"/>
                  </a:lnTo>
                  <a:lnTo>
                    <a:pt x="4063" y="296676"/>
                  </a:lnTo>
                  <a:lnTo>
                    <a:pt x="15780" y="339226"/>
                  </a:lnTo>
                  <a:lnTo>
                    <a:pt x="34436" y="378403"/>
                  </a:lnTo>
                  <a:lnTo>
                    <a:pt x="59321" y="413497"/>
                  </a:lnTo>
                  <a:lnTo>
                    <a:pt x="89720" y="443799"/>
                  </a:lnTo>
                  <a:lnTo>
                    <a:pt x="124922" y="468601"/>
                  </a:lnTo>
                  <a:lnTo>
                    <a:pt x="164215" y="487194"/>
                  </a:lnTo>
                  <a:lnTo>
                    <a:pt x="206886" y="498870"/>
                  </a:lnTo>
                  <a:lnTo>
                    <a:pt x="252222" y="502919"/>
                  </a:lnTo>
                  <a:lnTo>
                    <a:pt x="297557" y="498870"/>
                  </a:lnTo>
                  <a:lnTo>
                    <a:pt x="340228" y="487194"/>
                  </a:lnTo>
                  <a:lnTo>
                    <a:pt x="379521" y="468601"/>
                  </a:lnTo>
                  <a:lnTo>
                    <a:pt x="414723" y="443799"/>
                  </a:lnTo>
                  <a:lnTo>
                    <a:pt x="445122" y="413497"/>
                  </a:lnTo>
                  <a:lnTo>
                    <a:pt x="470007" y="378403"/>
                  </a:lnTo>
                  <a:lnTo>
                    <a:pt x="488663" y="339226"/>
                  </a:lnTo>
                  <a:lnTo>
                    <a:pt x="500380" y="296676"/>
                  </a:lnTo>
                  <a:lnTo>
                    <a:pt x="504444" y="251460"/>
                  </a:lnTo>
                  <a:lnTo>
                    <a:pt x="500380" y="206243"/>
                  </a:lnTo>
                  <a:lnTo>
                    <a:pt x="488663" y="163693"/>
                  </a:lnTo>
                  <a:lnTo>
                    <a:pt x="470007" y="124516"/>
                  </a:lnTo>
                  <a:lnTo>
                    <a:pt x="445122" y="89422"/>
                  </a:lnTo>
                  <a:lnTo>
                    <a:pt x="414723" y="59120"/>
                  </a:lnTo>
                  <a:lnTo>
                    <a:pt x="379521" y="34318"/>
                  </a:lnTo>
                  <a:lnTo>
                    <a:pt x="340228" y="15725"/>
                  </a:lnTo>
                  <a:lnTo>
                    <a:pt x="297557" y="4049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2C5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2721" y="1738121"/>
              <a:ext cx="504825" cy="502920"/>
            </a:xfrm>
            <a:custGeom>
              <a:avLst/>
              <a:gdLst/>
              <a:ahLst/>
              <a:cxnLst/>
              <a:rect l="l" t="t" r="r" b="b"/>
              <a:pathLst>
                <a:path w="504825" h="502919">
                  <a:moveTo>
                    <a:pt x="0" y="251460"/>
                  </a:moveTo>
                  <a:lnTo>
                    <a:pt x="4063" y="206243"/>
                  </a:lnTo>
                  <a:lnTo>
                    <a:pt x="15780" y="163693"/>
                  </a:lnTo>
                  <a:lnTo>
                    <a:pt x="34436" y="124516"/>
                  </a:lnTo>
                  <a:lnTo>
                    <a:pt x="59321" y="89422"/>
                  </a:lnTo>
                  <a:lnTo>
                    <a:pt x="89720" y="59120"/>
                  </a:lnTo>
                  <a:lnTo>
                    <a:pt x="124922" y="34318"/>
                  </a:lnTo>
                  <a:lnTo>
                    <a:pt x="164215" y="15725"/>
                  </a:lnTo>
                  <a:lnTo>
                    <a:pt x="206886" y="4049"/>
                  </a:lnTo>
                  <a:lnTo>
                    <a:pt x="252222" y="0"/>
                  </a:lnTo>
                  <a:lnTo>
                    <a:pt x="297557" y="4049"/>
                  </a:lnTo>
                  <a:lnTo>
                    <a:pt x="340228" y="15725"/>
                  </a:lnTo>
                  <a:lnTo>
                    <a:pt x="379521" y="34318"/>
                  </a:lnTo>
                  <a:lnTo>
                    <a:pt x="414723" y="59120"/>
                  </a:lnTo>
                  <a:lnTo>
                    <a:pt x="445122" y="89422"/>
                  </a:lnTo>
                  <a:lnTo>
                    <a:pt x="470007" y="124516"/>
                  </a:lnTo>
                  <a:lnTo>
                    <a:pt x="488663" y="163693"/>
                  </a:lnTo>
                  <a:lnTo>
                    <a:pt x="500380" y="206243"/>
                  </a:lnTo>
                  <a:lnTo>
                    <a:pt x="504444" y="251460"/>
                  </a:lnTo>
                  <a:lnTo>
                    <a:pt x="500380" y="296676"/>
                  </a:lnTo>
                  <a:lnTo>
                    <a:pt x="488663" y="339226"/>
                  </a:lnTo>
                  <a:lnTo>
                    <a:pt x="470007" y="378403"/>
                  </a:lnTo>
                  <a:lnTo>
                    <a:pt x="445122" y="413497"/>
                  </a:lnTo>
                  <a:lnTo>
                    <a:pt x="414723" y="443799"/>
                  </a:lnTo>
                  <a:lnTo>
                    <a:pt x="379521" y="468601"/>
                  </a:lnTo>
                  <a:lnTo>
                    <a:pt x="340228" y="487194"/>
                  </a:lnTo>
                  <a:lnTo>
                    <a:pt x="297557" y="498870"/>
                  </a:lnTo>
                  <a:lnTo>
                    <a:pt x="252222" y="502919"/>
                  </a:lnTo>
                  <a:lnTo>
                    <a:pt x="206886" y="498870"/>
                  </a:lnTo>
                  <a:lnTo>
                    <a:pt x="164215" y="487194"/>
                  </a:lnTo>
                  <a:lnTo>
                    <a:pt x="124922" y="468601"/>
                  </a:lnTo>
                  <a:lnTo>
                    <a:pt x="89720" y="443799"/>
                  </a:lnTo>
                  <a:lnTo>
                    <a:pt x="59321" y="413497"/>
                  </a:lnTo>
                  <a:lnTo>
                    <a:pt x="34436" y="378403"/>
                  </a:lnTo>
                  <a:lnTo>
                    <a:pt x="15780" y="339226"/>
                  </a:lnTo>
                  <a:lnTo>
                    <a:pt x="4063" y="296676"/>
                  </a:lnTo>
                  <a:lnTo>
                    <a:pt x="0" y="2514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" y="1805939"/>
              <a:ext cx="367284" cy="3657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59" y="2941294"/>
              <a:ext cx="632485" cy="63248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2721" y="2980181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2" y="0"/>
                  </a:moveTo>
                  <a:lnTo>
                    <a:pt x="206886" y="4062"/>
                  </a:lnTo>
                  <a:lnTo>
                    <a:pt x="164215" y="15777"/>
                  </a:lnTo>
                  <a:lnTo>
                    <a:pt x="124922" y="34431"/>
                  </a:lnTo>
                  <a:lnTo>
                    <a:pt x="89720" y="59312"/>
                  </a:lnTo>
                  <a:lnTo>
                    <a:pt x="59321" y="89710"/>
                  </a:lnTo>
                  <a:lnTo>
                    <a:pt x="34436" y="124911"/>
                  </a:lnTo>
                  <a:lnTo>
                    <a:pt x="15780" y="164205"/>
                  </a:lnTo>
                  <a:lnTo>
                    <a:pt x="4063" y="206879"/>
                  </a:lnTo>
                  <a:lnTo>
                    <a:pt x="0" y="252221"/>
                  </a:lnTo>
                  <a:lnTo>
                    <a:pt x="4063" y="297564"/>
                  </a:lnTo>
                  <a:lnTo>
                    <a:pt x="15780" y="340238"/>
                  </a:lnTo>
                  <a:lnTo>
                    <a:pt x="34436" y="379532"/>
                  </a:lnTo>
                  <a:lnTo>
                    <a:pt x="59321" y="414733"/>
                  </a:lnTo>
                  <a:lnTo>
                    <a:pt x="89720" y="445131"/>
                  </a:lnTo>
                  <a:lnTo>
                    <a:pt x="124922" y="470012"/>
                  </a:lnTo>
                  <a:lnTo>
                    <a:pt x="164215" y="488666"/>
                  </a:lnTo>
                  <a:lnTo>
                    <a:pt x="206886" y="500381"/>
                  </a:lnTo>
                  <a:lnTo>
                    <a:pt x="252222" y="504443"/>
                  </a:lnTo>
                  <a:lnTo>
                    <a:pt x="297557" y="500381"/>
                  </a:lnTo>
                  <a:lnTo>
                    <a:pt x="340228" y="488666"/>
                  </a:lnTo>
                  <a:lnTo>
                    <a:pt x="379521" y="470012"/>
                  </a:lnTo>
                  <a:lnTo>
                    <a:pt x="414723" y="445131"/>
                  </a:lnTo>
                  <a:lnTo>
                    <a:pt x="445122" y="414733"/>
                  </a:lnTo>
                  <a:lnTo>
                    <a:pt x="470007" y="379532"/>
                  </a:lnTo>
                  <a:lnTo>
                    <a:pt x="488663" y="340238"/>
                  </a:lnTo>
                  <a:lnTo>
                    <a:pt x="500380" y="297564"/>
                  </a:lnTo>
                  <a:lnTo>
                    <a:pt x="504444" y="252221"/>
                  </a:lnTo>
                  <a:lnTo>
                    <a:pt x="500380" y="206879"/>
                  </a:lnTo>
                  <a:lnTo>
                    <a:pt x="488663" y="164205"/>
                  </a:lnTo>
                  <a:lnTo>
                    <a:pt x="470007" y="124911"/>
                  </a:lnTo>
                  <a:lnTo>
                    <a:pt x="445122" y="89710"/>
                  </a:lnTo>
                  <a:lnTo>
                    <a:pt x="414723" y="59312"/>
                  </a:lnTo>
                  <a:lnTo>
                    <a:pt x="379521" y="34431"/>
                  </a:lnTo>
                  <a:lnTo>
                    <a:pt x="340228" y="15777"/>
                  </a:lnTo>
                  <a:lnTo>
                    <a:pt x="297557" y="4062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81B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2721" y="2980181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1"/>
                  </a:moveTo>
                  <a:lnTo>
                    <a:pt x="4063" y="206879"/>
                  </a:lnTo>
                  <a:lnTo>
                    <a:pt x="15780" y="164205"/>
                  </a:lnTo>
                  <a:lnTo>
                    <a:pt x="34436" y="124911"/>
                  </a:lnTo>
                  <a:lnTo>
                    <a:pt x="59321" y="89710"/>
                  </a:lnTo>
                  <a:lnTo>
                    <a:pt x="89720" y="59312"/>
                  </a:lnTo>
                  <a:lnTo>
                    <a:pt x="124922" y="34431"/>
                  </a:lnTo>
                  <a:lnTo>
                    <a:pt x="164215" y="15777"/>
                  </a:lnTo>
                  <a:lnTo>
                    <a:pt x="206886" y="4062"/>
                  </a:lnTo>
                  <a:lnTo>
                    <a:pt x="252222" y="0"/>
                  </a:lnTo>
                  <a:lnTo>
                    <a:pt x="297557" y="4062"/>
                  </a:lnTo>
                  <a:lnTo>
                    <a:pt x="340228" y="15777"/>
                  </a:lnTo>
                  <a:lnTo>
                    <a:pt x="379521" y="34431"/>
                  </a:lnTo>
                  <a:lnTo>
                    <a:pt x="414723" y="59312"/>
                  </a:lnTo>
                  <a:lnTo>
                    <a:pt x="445122" y="89710"/>
                  </a:lnTo>
                  <a:lnTo>
                    <a:pt x="470007" y="124911"/>
                  </a:lnTo>
                  <a:lnTo>
                    <a:pt x="488663" y="164205"/>
                  </a:lnTo>
                  <a:lnTo>
                    <a:pt x="500380" y="206879"/>
                  </a:lnTo>
                  <a:lnTo>
                    <a:pt x="504444" y="252221"/>
                  </a:lnTo>
                  <a:lnTo>
                    <a:pt x="500380" y="297564"/>
                  </a:lnTo>
                  <a:lnTo>
                    <a:pt x="488663" y="340238"/>
                  </a:lnTo>
                  <a:lnTo>
                    <a:pt x="470007" y="379532"/>
                  </a:lnTo>
                  <a:lnTo>
                    <a:pt x="445122" y="414733"/>
                  </a:lnTo>
                  <a:lnTo>
                    <a:pt x="414723" y="445131"/>
                  </a:lnTo>
                  <a:lnTo>
                    <a:pt x="379521" y="470012"/>
                  </a:lnTo>
                  <a:lnTo>
                    <a:pt x="340228" y="488666"/>
                  </a:lnTo>
                  <a:lnTo>
                    <a:pt x="297557" y="500381"/>
                  </a:lnTo>
                  <a:lnTo>
                    <a:pt x="252222" y="504443"/>
                  </a:lnTo>
                  <a:lnTo>
                    <a:pt x="206886" y="500381"/>
                  </a:lnTo>
                  <a:lnTo>
                    <a:pt x="164215" y="488666"/>
                  </a:lnTo>
                  <a:lnTo>
                    <a:pt x="124922" y="470012"/>
                  </a:lnTo>
                  <a:lnTo>
                    <a:pt x="89720" y="445131"/>
                  </a:lnTo>
                  <a:lnTo>
                    <a:pt x="59321" y="414733"/>
                  </a:lnTo>
                  <a:lnTo>
                    <a:pt x="34436" y="379532"/>
                  </a:lnTo>
                  <a:lnTo>
                    <a:pt x="15780" y="340238"/>
                  </a:lnTo>
                  <a:lnTo>
                    <a:pt x="4063" y="297564"/>
                  </a:lnTo>
                  <a:lnTo>
                    <a:pt x="0" y="2522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875" y="3069336"/>
              <a:ext cx="324611" cy="3246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01851" y="2481071"/>
              <a:ext cx="1485900" cy="314325"/>
            </a:xfrm>
            <a:custGeom>
              <a:avLst/>
              <a:gdLst/>
              <a:ahLst/>
              <a:cxnLst/>
              <a:rect l="l" t="t" r="r" b="b"/>
              <a:pathLst>
                <a:path w="1485900" h="314325">
                  <a:moveTo>
                    <a:pt x="1485899" y="0"/>
                  </a:moveTo>
                  <a:lnTo>
                    <a:pt x="0" y="0"/>
                  </a:lnTo>
                  <a:lnTo>
                    <a:pt x="742949" y="313943"/>
                  </a:lnTo>
                  <a:lnTo>
                    <a:pt x="14858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59" y="4195546"/>
              <a:ext cx="632485" cy="63248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2721" y="4234433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2" y="0"/>
                  </a:moveTo>
                  <a:lnTo>
                    <a:pt x="206886" y="4062"/>
                  </a:lnTo>
                  <a:lnTo>
                    <a:pt x="164215" y="15777"/>
                  </a:lnTo>
                  <a:lnTo>
                    <a:pt x="124922" y="34431"/>
                  </a:lnTo>
                  <a:lnTo>
                    <a:pt x="89720" y="59312"/>
                  </a:lnTo>
                  <a:lnTo>
                    <a:pt x="59321" y="89710"/>
                  </a:lnTo>
                  <a:lnTo>
                    <a:pt x="34436" y="124911"/>
                  </a:lnTo>
                  <a:lnTo>
                    <a:pt x="15780" y="164205"/>
                  </a:lnTo>
                  <a:lnTo>
                    <a:pt x="4063" y="206879"/>
                  </a:lnTo>
                  <a:lnTo>
                    <a:pt x="0" y="252222"/>
                  </a:lnTo>
                  <a:lnTo>
                    <a:pt x="4063" y="297564"/>
                  </a:lnTo>
                  <a:lnTo>
                    <a:pt x="15780" y="340238"/>
                  </a:lnTo>
                  <a:lnTo>
                    <a:pt x="34436" y="379532"/>
                  </a:lnTo>
                  <a:lnTo>
                    <a:pt x="59321" y="414733"/>
                  </a:lnTo>
                  <a:lnTo>
                    <a:pt x="89720" y="445131"/>
                  </a:lnTo>
                  <a:lnTo>
                    <a:pt x="124922" y="470012"/>
                  </a:lnTo>
                  <a:lnTo>
                    <a:pt x="164215" y="488666"/>
                  </a:lnTo>
                  <a:lnTo>
                    <a:pt x="206886" y="500381"/>
                  </a:lnTo>
                  <a:lnTo>
                    <a:pt x="252222" y="504444"/>
                  </a:lnTo>
                  <a:lnTo>
                    <a:pt x="297557" y="500381"/>
                  </a:lnTo>
                  <a:lnTo>
                    <a:pt x="340228" y="488666"/>
                  </a:lnTo>
                  <a:lnTo>
                    <a:pt x="379521" y="470012"/>
                  </a:lnTo>
                  <a:lnTo>
                    <a:pt x="414723" y="445131"/>
                  </a:lnTo>
                  <a:lnTo>
                    <a:pt x="445122" y="414733"/>
                  </a:lnTo>
                  <a:lnTo>
                    <a:pt x="470007" y="379532"/>
                  </a:lnTo>
                  <a:lnTo>
                    <a:pt x="488663" y="340238"/>
                  </a:lnTo>
                  <a:lnTo>
                    <a:pt x="500380" y="297564"/>
                  </a:lnTo>
                  <a:lnTo>
                    <a:pt x="504444" y="252222"/>
                  </a:lnTo>
                  <a:lnTo>
                    <a:pt x="500380" y="206879"/>
                  </a:lnTo>
                  <a:lnTo>
                    <a:pt x="488663" y="164205"/>
                  </a:lnTo>
                  <a:lnTo>
                    <a:pt x="470007" y="124911"/>
                  </a:lnTo>
                  <a:lnTo>
                    <a:pt x="445122" y="89710"/>
                  </a:lnTo>
                  <a:lnTo>
                    <a:pt x="414723" y="59312"/>
                  </a:lnTo>
                  <a:lnTo>
                    <a:pt x="379521" y="34431"/>
                  </a:lnTo>
                  <a:lnTo>
                    <a:pt x="340228" y="15777"/>
                  </a:lnTo>
                  <a:lnTo>
                    <a:pt x="297557" y="4062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2721" y="4234433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2"/>
                  </a:moveTo>
                  <a:lnTo>
                    <a:pt x="4063" y="206879"/>
                  </a:lnTo>
                  <a:lnTo>
                    <a:pt x="15780" y="164205"/>
                  </a:lnTo>
                  <a:lnTo>
                    <a:pt x="34436" y="124911"/>
                  </a:lnTo>
                  <a:lnTo>
                    <a:pt x="59321" y="89710"/>
                  </a:lnTo>
                  <a:lnTo>
                    <a:pt x="89720" y="59312"/>
                  </a:lnTo>
                  <a:lnTo>
                    <a:pt x="124922" y="34431"/>
                  </a:lnTo>
                  <a:lnTo>
                    <a:pt x="164215" y="15777"/>
                  </a:lnTo>
                  <a:lnTo>
                    <a:pt x="206886" y="4062"/>
                  </a:lnTo>
                  <a:lnTo>
                    <a:pt x="252222" y="0"/>
                  </a:lnTo>
                  <a:lnTo>
                    <a:pt x="297557" y="4062"/>
                  </a:lnTo>
                  <a:lnTo>
                    <a:pt x="340228" y="15777"/>
                  </a:lnTo>
                  <a:lnTo>
                    <a:pt x="379521" y="34431"/>
                  </a:lnTo>
                  <a:lnTo>
                    <a:pt x="414723" y="59312"/>
                  </a:lnTo>
                  <a:lnTo>
                    <a:pt x="445122" y="89710"/>
                  </a:lnTo>
                  <a:lnTo>
                    <a:pt x="470007" y="124911"/>
                  </a:lnTo>
                  <a:lnTo>
                    <a:pt x="488663" y="164205"/>
                  </a:lnTo>
                  <a:lnTo>
                    <a:pt x="500380" y="206879"/>
                  </a:lnTo>
                  <a:lnTo>
                    <a:pt x="504444" y="252222"/>
                  </a:lnTo>
                  <a:lnTo>
                    <a:pt x="500380" y="297564"/>
                  </a:lnTo>
                  <a:lnTo>
                    <a:pt x="488663" y="340238"/>
                  </a:lnTo>
                  <a:lnTo>
                    <a:pt x="470007" y="379532"/>
                  </a:lnTo>
                  <a:lnTo>
                    <a:pt x="445122" y="414733"/>
                  </a:lnTo>
                  <a:lnTo>
                    <a:pt x="414723" y="445131"/>
                  </a:lnTo>
                  <a:lnTo>
                    <a:pt x="379521" y="470012"/>
                  </a:lnTo>
                  <a:lnTo>
                    <a:pt x="340228" y="488666"/>
                  </a:lnTo>
                  <a:lnTo>
                    <a:pt x="297557" y="500381"/>
                  </a:lnTo>
                  <a:lnTo>
                    <a:pt x="252222" y="504444"/>
                  </a:lnTo>
                  <a:lnTo>
                    <a:pt x="206886" y="500381"/>
                  </a:lnTo>
                  <a:lnTo>
                    <a:pt x="164215" y="488666"/>
                  </a:lnTo>
                  <a:lnTo>
                    <a:pt x="124922" y="470012"/>
                  </a:lnTo>
                  <a:lnTo>
                    <a:pt x="89720" y="445131"/>
                  </a:lnTo>
                  <a:lnTo>
                    <a:pt x="59321" y="414733"/>
                  </a:lnTo>
                  <a:lnTo>
                    <a:pt x="34436" y="379532"/>
                  </a:lnTo>
                  <a:lnTo>
                    <a:pt x="15780" y="340238"/>
                  </a:lnTo>
                  <a:lnTo>
                    <a:pt x="4063" y="297564"/>
                  </a:lnTo>
                  <a:lnTo>
                    <a:pt x="0" y="25222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491" y="4300727"/>
              <a:ext cx="371856" cy="37185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52143" y="3724655"/>
              <a:ext cx="1487805" cy="314325"/>
            </a:xfrm>
            <a:custGeom>
              <a:avLst/>
              <a:gdLst/>
              <a:ahLst/>
              <a:cxnLst/>
              <a:rect l="l" t="t" r="r" b="b"/>
              <a:pathLst>
                <a:path w="1487805" h="314325">
                  <a:moveTo>
                    <a:pt x="1487424" y="0"/>
                  </a:moveTo>
                  <a:lnTo>
                    <a:pt x="0" y="0"/>
                  </a:lnTo>
                  <a:lnTo>
                    <a:pt x="743712" y="313944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2657" y="5092446"/>
              <a:ext cx="2306320" cy="935990"/>
            </a:xfrm>
            <a:custGeom>
              <a:avLst/>
              <a:gdLst/>
              <a:ahLst/>
              <a:cxnLst/>
              <a:rect l="l" t="t" r="r" b="b"/>
              <a:pathLst>
                <a:path w="2306320" h="935989">
                  <a:moveTo>
                    <a:pt x="0" y="155955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5" y="0"/>
                  </a:lnTo>
                  <a:lnTo>
                    <a:pt x="2149856" y="0"/>
                  </a:lnTo>
                  <a:lnTo>
                    <a:pt x="2199140" y="7953"/>
                  </a:lnTo>
                  <a:lnTo>
                    <a:pt x="2241950" y="30097"/>
                  </a:lnTo>
                  <a:lnTo>
                    <a:pt x="2275714" y="63861"/>
                  </a:lnTo>
                  <a:lnTo>
                    <a:pt x="2297858" y="106671"/>
                  </a:lnTo>
                  <a:lnTo>
                    <a:pt x="2305812" y="155955"/>
                  </a:lnTo>
                  <a:lnTo>
                    <a:pt x="2305812" y="779779"/>
                  </a:lnTo>
                  <a:lnTo>
                    <a:pt x="2297858" y="829073"/>
                  </a:lnTo>
                  <a:lnTo>
                    <a:pt x="2275714" y="871885"/>
                  </a:lnTo>
                  <a:lnTo>
                    <a:pt x="2241950" y="905645"/>
                  </a:lnTo>
                  <a:lnTo>
                    <a:pt x="2199140" y="927785"/>
                  </a:lnTo>
                  <a:lnTo>
                    <a:pt x="2149856" y="935735"/>
                  </a:lnTo>
                  <a:lnTo>
                    <a:pt x="155955" y="935735"/>
                  </a:lnTo>
                  <a:lnTo>
                    <a:pt x="106662" y="927785"/>
                  </a:lnTo>
                  <a:lnTo>
                    <a:pt x="63850" y="905645"/>
                  </a:lnTo>
                  <a:lnTo>
                    <a:pt x="30090" y="871885"/>
                  </a:lnTo>
                  <a:lnTo>
                    <a:pt x="7950" y="829073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25400">
              <a:solidFill>
                <a:srgbClr val="0F9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44397" y="5178044"/>
            <a:ext cx="199961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Framework </a:t>
            </a:r>
            <a:r>
              <a:rPr sz="1600" b="1" spc="-5" dirty="0">
                <a:latin typeface="Arial"/>
                <a:cs typeface="Arial"/>
              </a:rPr>
              <a:t>UE </a:t>
            </a:r>
            <a:r>
              <a:rPr sz="1600" spc="-5" dirty="0">
                <a:latin typeface="Arial MT"/>
                <a:cs typeface="Arial MT"/>
              </a:rPr>
              <a:t>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collegamento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8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competenze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806829" y="1464563"/>
            <a:ext cx="2418080" cy="4509770"/>
            <a:chOff x="1806829" y="1464563"/>
            <a:chExt cx="2418080" cy="450977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6829" y="4910200"/>
              <a:ext cx="76200" cy="1808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12948" y="1464563"/>
              <a:ext cx="1211580" cy="4509770"/>
            </a:xfrm>
            <a:custGeom>
              <a:avLst/>
              <a:gdLst/>
              <a:ahLst/>
              <a:cxnLst/>
              <a:rect l="l" t="t" r="r" b="b"/>
              <a:pathLst>
                <a:path w="1211579" h="4509770">
                  <a:moveTo>
                    <a:pt x="1211579" y="0"/>
                  </a:moveTo>
                  <a:lnTo>
                    <a:pt x="0" y="3809238"/>
                  </a:lnTo>
                  <a:lnTo>
                    <a:pt x="1211579" y="4509516"/>
                  </a:lnTo>
                  <a:lnTo>
                    <a:pt x="121157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798189" y="1538986"/>
          <a:ext cx="7783195" cy="4441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843">
                <a:tc>
                  <a:txBody>
                    <a:bodyPr/>
                    <a:lstStyle/>
                    <a:p>
                      <a:pPr marL="68580" marR="64897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ze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chiave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28575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1594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1405890" algn="l"/>
                          <a:tab pos="2179955" algn="l"/>
                          <a:tab pos="2658745" algn="l"/>
                        </a:tabLst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Competenze	chiave	per	l’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apprend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imento 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permanente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28575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0193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28575">
                      <a:solidFill>
                        <a:srgbClr val="009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EntreComp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28575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09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Quadro</a:t>
                      </a:r>
                      <a:r>
                        <a:rPr sz="16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comune</a:t>
                      </a:r>
                      <a:r>
                        <a:rPr sz="16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europeo</a:t>
                      </a:r>
                      <a:r>
                        <a:rPr sz="16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riferimento</a:t>
                      </a:r>
                      <a:r>
                        <a:rPr sz="16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delle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imprenditoriali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28575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28575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LifeComp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09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Quadro</a:t>
                      </a:r>
                      <a:r>
                        <a:rPr sz="16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comune</a:t>
                      </a:r>
                      <a:r>
                        <a:rPr sz="16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europeo</a:t>
                      </a:r>
                      <a:r>
                        <a:rPr sz="16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riferimento</a:t>
                      </a:r>
                      <a:r>
                        <a:rPr sz="16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delle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personali 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sociali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vita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GreenComp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09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Quadro</a:t>
                      </a:r>
                      <a:r>
                        <a:rPr sz="16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comune</a:t>
                      </a:r>
                      <a:r>
                        <a:rPr sz="16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europeo</a:t>
                      </a:r>
                      <a:r>
                        <a:rPr sz="16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riferimento</a:t>
                      </a:r>
                      <a:r>
                        <a:rPr sz="16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delle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sostenibilità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ambientale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12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5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DigComp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09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Quadro</a:t>
                      </a:r>
                      <a:r>
                        <a:rPr sz="16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comune</a:t>
                      </a:r>
                      <a:r>
                        <a:rPr sz="16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europeo</a:t>
                      </a:r>
                      <a:r>
                        <a:rPr sz="16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riferimento</a:t>
                      </a:r>
                      <a:r>
                        <a:rPr sz="16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delle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digitali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gli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studenti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21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144">
                <a:tc>
                  <a:txBody>
                    <a:bodyPr/>
                    <a:lstStyle/>
                    <a:p>
                      <a:pPr marL="68580" marR="64897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ze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cultura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de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ocratica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85"/>
                        </a:spcBef>
                        <a:tabLst>
                          <a:tab pos="911860" algn="l"/>
                          <a:tab pos="1800225" algn="l"/>
                          <a:tab pos="2710180" algn="l"/>
                          <a:tab pos="3170555" algn="l"/>
                          <a:tab pos="3493770" algn="l"/>
                        </a:tabLst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Quadro	comune	europeo	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per	la	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cultura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democratica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competenze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95D5"/>
                      </a:solidFill>
                      <a:prstDash val="solid"/>
                    </a:lnL>
                    <a:lnR w="12700">
                      <a:solidFill>
                        <a:srgbClr val="0095D5"/>
                      </a:solidFill>
                      <a:prstDash val="solid"/>
                    </a:lnR>
                    <a:lnT w="12700">
                      <a:solidFill>
                        <a:srgbClr val="0095D5"/>
                      </a:solidFill>
                      <a:prstDash val="solid"/>
                    </a:lnT>
                    <a:lnB w="12700">
                      <a:solidFill>
                        <a:srgbClr val="0095D5"/>
                      </a:solidFill>
                      <a:prstDash val="solid"/>
                    </a:lnB>
                    <a:solidFill>
                      <a:srgbClr val="CC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5950" y="299085"/>
            <a:ext cx="5875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certificazione</a:t>
            </a:r>
            <a:r>
              <a:rPr spc="25" dirty="0"/>
              <a:t> </a:t>
            </a:r>
            <a:r>
              <a:rPr spc="-5" dirty="0"/>
              <a:t>delle</a:t>
            </a:r>
            <a:r>
              <a:rPr spc="10" dirty="0"/>
              <a:t> </a:t>
            </a:r>
            <a:r>
              <a:rPr spc="-5" dirty="0"/>
              <a:t>competenze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8594" y="1118361"/>
            <a:ext cx="8138795" cy="3716020"/>
            <a:chOff x="688594" y="1118361"/>
            <a:chExt cx="8138795" cy="3716020"/>
          </a:xfrm>
        </p:grpSpPr>
        <p:sp>
          <p:nvSpPr>
            <p:cNvPr id="4" name="object 4"/>
            <p:cNvSpPr/>
            <p:nvPr/>
          </p:nvSpPr>
          <p:spPr>
            <a:xfrm>
              <a:off x="694944" y="1124711"/>
              <a:ext cx="8126095" cy="3703320"/>
            </a:xfrm>
            <a:custGeom>
              <a:avLst/>
              <a:gdLst/>
              <a:ahLst/>
              <a:cxnLst/>
              <a:rect l="l" t="t" r="r" b="b"/>
              <a:pathLst>
                <a:path w="8126095" h="3703320">
                  <a:moveTo>
                    <a:pt x="8125968" y="0"/>
                  </a:moveTo>
                  <a:lnTo>
                    <a:pt x="0" y="0"/>
                  </a:lnTo>
                  <a:lnTo>
                    <a:pt x="0" y="3703320"/>
                  </a:lnTo>
                  <a:lnTo>
                    <a:pt x="8125968" y="3703320"/>
                  </a:lnTo>
                  <a:lnTo>
                    <a:pt x="812596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944" y="1124711"/>
              <a:ext cx="8126095" cy="3703320"/>
            </a:xfrm>
            <a:custGeom>
              <a:avLst/>
              <a:gdLst/>
              <a:ahLst/>
              <a:cxnLst/>
              <a:rect l="l" t="t" r="r" b="b"/>
              <a:pathLst>
                <a:path w="8126095" h="3703320">
                  <a:moveTo>
                    <a:pt x="0" y="3703320"/>
                  </a:moveTo>
                  <a:lnTo>
                    <a:pt x="8125968" y="3703320"/>
                  </a:lnTo>
                  <a:lnTo>
                    <a:pt x="8125968" y="0"/>
                  </a:lnTo>
                  <a:lnTo>
                    <a:pt x="0" y="0"/>
                  </a:lnTo>
                  <a:lnTo>
                    <a:pt x="0" y="3703320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580" y="1254251"/>
              <a:ext cx="2306320" cy="845819"/>
            </a:xfrm>
            <a:custGeom>
              <a:avLst/>
              <a:gdLst/>
              <a:ahLst/>
              <a:cxnLst/>
              <a:rect l="l" t="t" r="r" b="b"/>
              <a:pathLst>
                <a:path w="2306320" h="845819">
                  <a:moveTo>
                    <a:pt x="2164842" y="0"/>
                  </a:moveTo>
                  <a:lnTo>
                    <a:pt x="140969" y="0"/>
                  </a:ln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70"/>
                  </a:lnTo>
                  <a:lnTo>
                    <a:pt x="0" y="704850"/>
                  </a:lnTo>
                  <a:lnTo>
                    <a:pt x="7187" y="749405"/>
                  </a:lnTo>
                  <a:lnTo>
                    <a:pt x="27200" y="788103"/>
                  </a:lnTo>
                  <a:lnTo>
                    <a:pt x="57716" y="818619"/>
                  </a:lnTo>
                  <a:lnTo>
                    <a:pt x="96414" y="838632"/>
                  </a:lnTo>
                  <a:lnTo>
                    <a:pt x="140969" y="845820"/>
                  </a:lnTo>
                  <a:lnTo>
                    <a:pt x="2164842" y="845820"/>
                  </a:lnTo>
                  <a:lnTo>
                    <a:pt x="2209397" y="838632"/>
                  </a:lnTo>
                  <a:lnTo>
                    <a:pt x="2248095" y="818619"/>
                  </a:lnTo>
                  <a:lnTo>
                    <a:pt x="2278611" y="788103"/>
                  </a:lnTo>
                  <a:lnTo>
                    <a:pt x="2298624" y="749405"/>
                  </a:lnTo>
                  <a:lnTo>
                    <a:pt x="2305811" y="704850"/>
                  </a:lnTo>
                  <a:lnTo>
                    <a:pt x="2305811" y="140970"/>
                  </a:lnTo>
                  <a:lnTo>
                    <a:pt x="2298624" y="96414"/>
                  </a:lnTo>
                  <a:lnTo>
                    <a:pt x="2278611" y="57716"/>
                  </a:lnTo>
                  <a:lnTo>
                    <a:pt x="2248095" y="27200"/>
                  </a:lnTo>
                  <a:lnTo>
                    <a:pt x="2209397" y="7187"/>
                  </a:lnTo>
                  <a:lnTo>
                    <a:pt x="2164842" y="0"/>
                  </a:lnTo>
                  <a:close/>
                </a:path>
              </a:pathLst>
            </a:custGeom>
            <a:solidFill>
              <a:srgbClr val="2C5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1580" y="1254251"/>
              <a:ext cx="2306320" cy="845819"/>
            </a:xfrm>
            <a:custGeom>
              <a:avLst/>
              <a:gdLst/>
              <a:ahLst/>
              <a:cxnLst/>
              <a:rect l="l" t="t" r="r" b="b"/>
              <a:pathLst>
                <a:path w="2306320" h="845819">
                  <a:moveTo>
                    <a:pt x="0" y="140970"/>
                  </a:moveTo>
                  <a:lnTo>
                    <a:pt x="7187" y="96414"/>
                  </a:lnTo>
                  <a:lnTo>
                    <a:pt x="27200" y="57716"/>
                  </a:lnTo>
                  <a:lnTo>
                    <a:pt x="57716" y="27200"/>
                  </a:lnTo>
                  <a:lnTo>
                    <a:pt x="96414" y="7187"/>
                  </a:lnTo>
                  <a:lnTo>
                    <a:pt x="140969" y="0"/>
                  </a:lnTo>
                  <a:lnTo>
                    <a:pt x="2164842" y="0"/>
                  </a:lnTo>
                  <a:lnTo>
                    <a:pt x="2209397" y="7187"/>
                  </a:lnTo>
                  <a:lnTo>
                    <a:pt x="2248095" y="27200"/>
                  </a:lnTo>
                  <a:lnTo>
                    <a:pt x="2278611" y="57716"/>
                  </a:lnTo>
                  <a:lnTo>
                    <a:pt x="2298624" y="96414"/>
                  </a:lnTo>
                  <a:lnTo>
                    <a:pt x="2305811" y="140970"/>
                  </a:lnTo>
                  <a:lnTo>
                    <a:pt x="2305811" y="704850"/>
                  </a:lnTo>
                  <a:lnTo>
                    <a:pt x="2298624" y="749405"/>
                  </a:lnTo>
                  <a:lnTo>
                    <a:pt x="2278611" y="788103"/>
                  </a:lnTo>
                  <a:lnTo>
                    <a:pt x="2248095" y="818619"/>
                  </a:lnTo>
                  <a:lnTo>
                    <a:pt x="2209397" y="838632"/>
                  </a:lnTo>
                  <a:lnTo>
                    <a:pt x="2164842" y="845820"/>
                  </a:lnTo>
                  <a:lnTo>
                    <a:pt x="140969" y="845820"/>
                  </a:lnTo>
                  <a:lnTo>
                    <a:pt x="96414" y="838632"/>
                  </a:lnTo>
                  <a:lnTo>
                    <a:pt x="57716" y="818619"/>
                  </a:lnTo>
                  <a:lnTo>
                    <a:pt x="27200" y="788103"/>
                  </a:lnTo>
                  <a:lnTo>
                    <a:pt x="7187" y="749405"/>
                  </a:lnTo>
                  <a:lnTo>
                    <a:pt x="0" y="704850"/>
                  </a:lnTo>
                  <a:lnTo>
                    <a:pt x="0" y="1409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99666" y="1538097"/>
            <a:ext cx="930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TUDENTE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1580" y="2610611"/>
            <a:ext cx="2306320" cy="845819"/>
          </a:xfrm>
          <a:custGeom>
            <a:avLst/>
            <a:gdLst/>
            <a:ahLst/>
            <a:cxnLst/>
            <a:rect l="l" t="t" r="r" b="b"/>
            <a:pathLst>
              <a:path w="2306320" h="845820">
                <a:moveTo>
                  <a:pt x="2164842" y="0"/>
                </a:moveTo>
                <a:lnTo>
                  <a:pt x="140969" y="0"/>
                </a:lnTo>
                <a:lnTo>
                  <a:pt x="96414" y="7187"/>
                </a:lnTo>
                <a:lnTo>
                  <a:pt x="57716" y="27200"/>
                </a:lnTo>
                <a:lnTo>
                  <a:pt x="27200" y="57716"/>
                </a:lnTo>
                <a:lnTo>
                  <a:pt x="7187" y="96414"/>
                </a:lnTo>
                <a:lnTo>
                  <a:pt x="0" y="140970"/>
                </a:lnTo>
                <a:lnTo>
                  <a:pt x="0" y="704850"/>
                </a:lnTo>
                <a:lnTo>
                  <a:pt x="7187" y="749405"/>
                </a:lnTo>
                <a:lnTo>
                  <a:pt x="27200" y="788103"/>
                </a:lnTo>
                <a:lnTo>
                  <a:pt x="57716" y="818619"/>
                </a:lnTo>
                <a:lnTo>
                  <a:pt x="96414" y="838632"/>
                </a:lnTo>
                <a:lnTo>
                  <a:pt x="140969" y="845820"/>
                </a:lnTo>
                <a:lnTo>
                  <a:pt x="2164842" y="845820"/>
                </a:lnTo>
                <a:lnTo>
                  <a:pt x="2209397" y="838632"/>
                </a:lnTo>
                <a:lnTo>
                  <a:pt x="2248095" y="818619"/>
                </a:lnTo>
                <a:lnTo>
                  <a:pt x="2278611" y="788103"/>
                </a:lnTo>
                <a:lnTo>
                  <a:pt x="2298624" y="749405"/>
                </a:lnTo>
                <a:lnTo>
                  <a:pt x="2305811" y="704850"/>
                </a:lnTo>
                <a:lnTo>
                  <a:pt x="2305811" y="140970"/>
                </a:lnTo>
                <a:lnTo>
                  <a:pt x="2298624" y="96414"/>
                </a:lnTo>
                <a:lnTo>
                  <a:pt x="2278611" y="57716"/>
                </a:lnTo>
                <a:lnTo>
                  <a:pt x="2248095" y="27200"/>
                </a:lnTo>
                <a:lnTo>
                  <a:pt x="2209397" y="7187"/>
                </a:lnTo>
                <a:lnTo>
                  <a:pt x="2164842" y="0"/>
                </a:lnTo>
                <a:close/>
              </a:path>
            </a:pathLst>
          </a:custGeom>
          <a:solidFill>
            <a:srgbClr val="81B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99666" y="2722541"/>
            <a:ext cx="1078865" cy="5556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2065">
              <a:lnSpc>
                <a:spcPct val="118300"/>
              </a:lnSpc>
              <a:spcBef>
                <a:spcPts val="140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STITUZIONE </a:t>
            </a:r>
            <a:r>
              <a:rPr sz="125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1580" y="3970020"/>
            <a:ext cx="2306320" cy="844550"/>
          </a:xfrm>
          <a:custGeom>
            <a:avLst/>
            <a:gdLst/>
            <a:ahLst/>
            <a:cxnLst/>
            <a:rect l="l" t="t" r="r" b="b"/>
            <a:pathLst>
              <a:path w="2306320" h="844550">
                <a:moveTo>
                  <a:pt x="2165096" y="0"/>
                </a:moveTo>
                <a:lnTo>
                  <a:pt x="140715" y="0"/>
                </a:lnTo>
                <a:lnTo>
                  <a:pt x="96235" y="7172"/>
                </a:lnTo>
                <a:lnTo>
                  <a:pt x="57607" y="27147"/>
                </a:lnTo>
                <a:lnTo>
                  <a:pt x="27147" y="57607"/>
                </a:lnTo>
                <a:lnTo>
                  <a:pt x="7172" y="96235"/>
                </a:lnTo>
                <a:lnTo>
                  <a:pt x="0" y="140715"/>
                </a:lnTo>
                <a:lnTo>
                  <a:pt x="0" y="703579"/>
                </a:lnTo>
                <a:lnTo>
                  <a:pt x="7172" y="748060"/>
                </a:lnTo>
                <a:lnTo>
                  <a:pt x="27147" y="786688"/>
                </a:lnTo>
                <a:lnTo>
                  <a:pt x="57607" y="817148"/>
                </a:lnTo>
                <a:lnTo>
                  <a:pt x="96235" y="837123"/>
                </a:lnTo>
                <a:lnTo>
                  <a:pt x="140715" y="844295"/>
                </a:lnTo>
                <a:lnTo>
                  <a:pt x="2165096" y="844295"/>
                </a:lnTo>
                <a:lnTo>
                  <a:pt x="2209576" y="837123"/>
                </a:lnTo>
                <a:lnTo>
                  <a:pt x="2248204" y="817148"/>
                </a:lnTo>
                <a:lnTo>
                  <a:pt x="2278664" y="786688"/>
                </a:lnTo>
                <a:lnTo>
                  <a:pt x="2298639" y="748060"/>
                </a:lnTo>
                <a:lnTo>
                  <a:pt x="2305811" y="703579"/>
                </a:lnTo>
                <a:lnTo>
                  <a:pt x="2305811" y="140715"/>
                </a:lnTo>
                <a:lnTo>
                  <a:pt x="2298639" y="96235"/>
                </a:lnTo>
                <a:lnTo>
                  <a:pt x="2278664" y="57607"/>
                </a:lnTo>
                <a:lnTo>
                  <a:pt x="2248204" y="27147"/>
                </a:lnTo>
                <a:lnTo>
                  <a:pt x="2209576" y="7172"/>
                </a:lnTo>
                <a:lnTo>
                  <a:pt x="2165096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0941" y="4253865"/>
            <a:ext cx="1849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OMPETENZE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CHIAVE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8116" y="1392948"/>
            <a:ext cx="9909810" cy="4542155"/>
            <a:chOff x="928116" y="1392948"/>
            <a:chExt cx="9909810" cy="454215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116" y="1392948"/>
              <a:ext cx="618731" cy="6187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60120" y="1424939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2" y="0"/>
                  </a:moveTo>
                  <a:lnTo>
                    <a:pt x="206886" y="4062"/>
                  </a:lnTo>
                  <a:lnTo>
                    <a:pt x="164215" y="15777"/>
                  </a:lnTo>
                  <a:lnTo>
                    <a:pt x="124922" y="34431"/>
                  </a:lnTo>
                  <a:lnTo>
                    <a:pt x="89720" y="59312"/>
                  </a:lnTo>
                  <a:lnTo>
                    <a:pt x="59321" y="89710"/>
                  </a:lnTo>
                  <a:lnTo>
                    <a:pt x="34436" y="124911"/>
                  </a:lnTo>
                  <a:lnTo>
                    <a:pt x="15780" y="164205"/>
                  </a:lnTo>
                  <a:lnTo>
                    <a:pt x="4063" y="206879"/>
                  </a:lnTo>
                  <a:lnTo>
                    <a:pt x="0" y="252222"/>
                  </a:lnTo>
                  <a:lnTo>
                    <a:pt x="4063" y="297564"/>
                  </a:lnTo>
                  <a:lnTo>
                    <a:pt x="15780" y="340238"/>
                  </a:lnTo>
                  <a:lnTo>
                    <a:pt x="34436" y="379532"/>
                  </a:lnTo>
                  <a:lnTo>
                    <a:pt x="59321" y="414733"/>
                  </a:lnTo>
                  <a:lnTo>
                    <a:pt x="89720" y="445131"/>
                  </a:lnTo>
                  <a:lnTo>
                    <a:pt x="124922" y="470012"/>
                  </a:lnTo>
                  <a:lnTo>
                    <a:pt x="164215" y="488666"/>
                  </a:lnTo>
                  <a:lnTo>
                    <a:pt x="206886" y="500381"/>
                  </a:lnTo>
                  <a:lnTo>
                    <a:pt x="252222" y="504444"/>
                  </a:lnTo>
                  <a:lnTo>
                    <a:pt x="297564" y="500381"/>
                  </a:lnTo>
                  <a:lnTo>
                    <a:pt x="340238" y="488666"/>
                  </a:lnTo>
                  <a:lnTo>
                    <a:pt x="379532" y="470012"/>
                  </a:lnTo>
                  <a:lnTo>
                    <a:pt x="414733" y="445131"/>
                  </a:lnTo>
                  <a:lnTo>
                    <a:pt x="445131" y="414733"/>
                  </a:lnTo>
                  <a:lnTo>
                    <a:pt x="470012" y="379532"/>
                  </a:lnTo>
                  <a:lnTo>
                    <a:pt x="488666" y="340238"/>
                  </a:lnTo>
                  <a:lnTo>
                    <a:pt x="500381" y="297564"/>
                  </a:lnTo>
                  <a:lnTo>
                    <a:pt x="504444" y="252222"/>
                  </a:lnTo>
                  <a:lnTo>
                    <a:pt x="500381" y="206879"/>
                  </a:lnTo>
                  <a:lnTo>
                    <a:pt x="488666" y="164205"/>
                  </a:lnTo>
                  <a:lnTo>
                    <a:pt x="470012" y="124911"/>
                  </a:lnTo>
                  <a:lnTo>
                    <a:pt x="445131" y="89710"/>
                  </a:lnTo>
                  <a:lnTo>
                    <a:pt x="414733" y="59312"/>
                  </a:lnTo>
                  <a:lnTo>
                    <a:pt x="379532" y="34431"/>
                  </a:lnTo>
                  <a:lnTo>
                    <a:pt x="340238" y="15777"/>
                  </a:lnTo>
                  <a:lnTo>
                    <a:pt x="297564" y="4062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2C5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0120" y="1424939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2"/>
                  </a:moveTo>
                  <a:lnTo>
                    <a:pt x="4063" y="206879"/>
                  </a:lnTo>
                  <a:lnTo>
                    <a:pt x="15780" y="164205"/>
                  </a:lnTo>
                  <a:lnTo>
                    <a:pt x="34436" y="124911"/>
                  </a:lnTo>
                  <a:lnTo>
                    <a:pt x="59321" y="89710"/>
                  </a:lnTo>
                  <a:lnTo>
                    <a:pt x="89720" y="59312"/>
                  </a:lnTo>
                  <a:lnTo>
                    <a:pt x="124922" y="34431"/>
                  </a:lnTo>
                  <a:lnTo>
                    <a:pt x="164215" y="15777"/>
                  </a:lnTo>
                  <a:lnTo>
                    <a:pt x="206886" y="4062"/>
                  </a:lnTo>
                  <a:lnTo>
                    <a:pt x="252222" y="0"/>
                  </a:lnTo>
                  <a:lnTo>
                    <a:pt x="297564" y="4062"/>
                  </a:lnTo>
                  <a:lnTo>
                    <a:pt x="340238" y="15777"/>
                  </a:lnTo>
                  <a:lnTo>
                    <a:pt x="379532" y="34431"/>
                  </a:lnTo>
                  <a:lnTo>
                    <a:pt x="414733" y="59312"/>
                  </a:lnTo>
                  <a:lnTo>
                    <a:pt x="445131" y="89710"/>
                  </a:lnTo>
                  <a:lnTo>
                    <a:pt x="470012" y="124911"/>
                  </a:lnTo>
                  <a:lnTo>
                    <a:pt x="488666" y="164205"/>
                  </a:lnTo>
                  <a:lnTo>
                    <a:pt x="500381" y="206879"/>
                  </a:lnTo>
                  <a:lnTo>
                    <a:pt x="504444" y="252222"/>
                  </a:lnTo>
                  <a:lnTo>
                    <a:pt x="500381" y="297564"/>
                  </a:lnTo>
                  <a:lnTo>
                    <a:pt x="488666" y="340238"/>
                  </a:lnTo>
                  <a:lnTo>
                    <a:pt x="470012" y="379532"/>
                  </a:lnTo>
                  <a:lnTo>
                    <a:pt x="445131" y="414733"/>
                  </a:lnTo>
                  <a:lnTo>
                    <a:pt x="414733" y="445131"/>
                  </a:lnTo>
                  <a:lnTo>
                    <a:pt x="379532" y="470012"/>
                  </a:lnTo>
                  <a:lnTo>
                    <a:pt x="340238" y="488666"/>
                  </a:lnTo>
                  <a:lnTo>
                    <a:pt x="297564" y="500381"/>
                  </a:lnTo>
                  <a:lnTo>
                    <a:pt x="252222" y="504444"/>
                  </a:lnTo>
                  <a:lnTo>
                    <a:pt x="206886" y="500381"/>
                  </a:lnTo>
                  <a:lnTo>
                    <a:pt x="164215" y="488666"/>
                  </a:lnTo>
                  <a:lnTo>
                    <a:pt x="124922" y="470012"/>
                  </a:lnTo>
                  <a:lnTo>
                    <a:pt x="89720" y="445131"/>
                  </a:lnTo>
                  <a:lnTo>
                    <a:pt x="59321" y="414733"/>
                  </a:lnTo>
                  <a:lnTo>
                    <a:pt x="34436" y="379532"/>
                  </a:lnTo>
                  <a:lnTo>
                    <a:pt x="15780" y="340238"/>
                  </a:lnTo>
                  <a:lnTo>
                    <a:pt x="4063" y="297564"/>
                  </a:lnTo>
                  <a:lnTo>
                    <a:pt x="0" y="2522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116" y="2749308"/>
              <a:ext cx="618731" cy="6187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60120" y="2781300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2" y="0"/>
                  </a:moveTo>
                  <a:lnTo>
                    <a:pt x="206886" y="4062"/>
                  </a:lnTo>
                  <a:lnTo>
                    <a:pt x="164215" y="15777"/>
                  </a:lnTo>
                  <a:lnTo>
                    <a:pt x="124922" y="34431"/>
                  </a:lnTo>
                  <a:lnTo>
                    <a:pt x="89720" y="59312"/>
                  </a:lnTo>
                  <a:lnTo>
                    <a:pt x="59321" y="89710"/>
                  </a:lnTo>
                  <a:lnTo>
                    <a:pt x="34436" y="124911"/>
                  </a:lnTo>
                  <a:lnTo>
                    <a:pt x="15780" y="164205"/>
                  </a:lnTo>
                  <a:lnTo>
                    <a:pt x="4063" y="206879"/>
                  </a:lnTo>
                  <a:lnTo>
                    <a:pt x="0" y="252222"/>
                  </a:lnTo>
                  <a:lnTo>
                    <a:pt x="4063" y="297564"/>
                  </a:lnTo>
                  <a:lnTo>
                    <a:pt x="15780" y="340238"/>
                  </a:lnTo>
                  <a:lnTo>
                    <a:pt x="34436" y="379532"/>
                  </a:lnTo>
                  <a:lnTo>
                    <a:pt x="59321" y="414733"/>
                  </a:lnTo>
                  <a:lnTo>
                    <a:pt x="89720" y="445131"/>
                  </a:lnTo>
                  <a:lnTo>
                    <a:pt x="124922" y="470012"/>
                  </a:lnTo>
                  <a:lnTo>
                    <a:pt x="164215" y="488666"/>
                  </a:lnTo>
                  <a:lnTo>
                    <a:pt x="206886" y="500381"/>
                  </a:lnTo>
                  <a:lnTo>
                    <a:pt x="252222" y="504444"/>
                  </a:lnTo>
                  <a:lnTo>
                    <a:pt x="297564" y="500381"/>
                  </a:lnTo>
                  <a:lnTo>
                    <a:pt x="340238" y="488666"/>
                  </a:lnTo>
                  <a:lnTo>
                    <a:pt x="379532" y="470012"/>
                  </a:lnTo>
                  <a:lnTo>
                    <a:pt x="414733" y="445131"/>
                  </a:lnTo>
                  <a:lnTo>
                    <a:pt x="445131" y="414733"/>
                  </a:lnTo>
                  <a:lnTo>
                    <a:pt x="470012" y="379532"/>
                  </a:lnTo>
                  <a:lnTo>
                    <a:pt x="488666" y="340238"/>
                  </a:lnTo>
                  <a:lnTo>
                    <a:pt x="500381" y="297564"/>
                  </a:lnTo>
                  <a:lnTo>
                    <a:pt x="504444" y="252222"/>
                  </a:lnTo>
                  <a:lnTo>
                    <a:pt x="500381" y="206879"/>
                  </a:lnTo>
                  <a:lnTo>
                    <a:pt x="488666" y="164205"/>
                  </a:lnTo>
                  <a:lnTo>
                    <a:pt x="470012" y="124911"/>
                  </a:lnTo>
                  <a:lnTo>
                    <a:pt x="445131" y="89710"/>
                  </a:lnTo>
                  <a:lnTo>
                    <a:pt x="414733" y="59312"/>
                  </a:lnTo>
                  <a:lnTo>
                    <a:pt x="379532" y="34431"/>
                  </a:lnTo>
                  <a:lnTo>
                    <a:pt x="340238" y="15777"/>
                  </a:lnTo>
                  <a:lnTo>
                    <a:pt x="297564" y="4062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81B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0120" y="2781300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2"/>
                  </a:moveTo>
                  <a:lnTo>
                    <a:pt x="4063" y="206879"/>
                  </a:lnTo>
                  <a:lnTo>
                    <a:pt x="15780" y="164205"/>
                  </a:lnTo>
                  <a:lnTo>
                    <a:pt x="34436" y="124911"/>
                  </a:lnTo>
                  <a:lnTo>
                    <a:pt x="59321" y="89710"/>
                  </a:lnTo>
                  <a:lnTo>
                    <a:pt x="89720" y="59312"/>
                  </a:lnTo>
                  <a:lnTo>
                    <a:pt x="124922" y="34431"/>
                  </a:lnTo>
                  <a:lnTo>
                    <a:pt x="164215" y="15777"/>
                  </a:lnTo>
                  <a:lnTo>
                    <a:pt x="206886" y="4062"/>
                  </a:lnTo>
                  <a:lnTo>
                    <a:pt x="252222" y="0"/>
                  </a:lnTo>
                  <a:lnTo>
                    <a:pt x="297564" y="4062"/>
                  </a:lnTo>
                  <a:lnTo>
                    <a:pt x="340238" y="15777"/>
                  </a:lnTo>
                  <a:lnTo>
                    <a:pt x="379532" y="34431"/>
                  </a:lnTo>
                  <a:lnTo>
                    <a:pt x="414733" y="59312"/>
                  </a:lnTo>
                  <a:lnTo>
                    <a:pt x="445131" y="89710"/>
                  </a:lnTo>
                  <a:lnTo>
                    <a:pt x="470012" y="124911"/>
                  </a:lnTo>
                  <a:lnTo>
                    <a:pt x="488666" y="164205"/>
                  </a:lnTo>
                  <a:lnTo>
                    <a:pt x="500381" y="206879"/>
                  </a:lnTo>
                  <a:lnTo>
                    <a:pt x="504444" y="252222"/>
                  </a:lnTo>
                  <a:lnTo>
                    <a:pt x="500381" y="297564"/>
                  </a:lnTo>
                  <a:lnTo>
                    <a:pt x="488666" y="340238"/>
                  </a:lnTo>
                  <a:lnTo>
                    <a:pt x="470012" y="379532"/>
                  </a:lnTo>
                  <a:lnTo>
                    <a:pt x="445131" y="414733"/>
                  </a:lnTo>
                  <a:lnTo>
                    <a:pt x="414733" y="445131"/>
                  </a:lnTo>
                  <a:lnTo>
                    <a:pt x="379532" y="470012"/>
                  </a:lnTo>
                  <a:lnTo>
                    <a:pt x="340238" y="488666"/>
                  </a:lnTo>
                  <a:lnTo>
                    <a:pt x="297564" y="500381"/>
                  </a:lnTo>
                  <a:lnTo>
                    <a:pt x="252222" y="504444"/>
                  </a:lnTo>
                  <a:lnTo>
                    <a:pt x="206886" y="500381"/>
                  </a:lnTo>
                  <a:lnTo>
                    <a:pt x="164215" y="488666"/>
                  </a:lnTo>
                  <a:lnTo>
                    <a:pt x="124922" y="470012"/>
                  </a:lnTo>
                  <a:lnTo>
                    <a:pt x="89720" y="445131"/>
                  </a:lnTo>
                  <a:lnTo>
                    <a:pt x="59321" y="414733"/>
                  </a:lnTo>
                  <a:lnTo>
                    <a:pt x="34436" y="379532"/>
                  </a:lnTo>
                  <a:lnTo>
                    <a:pt x="15780" y="340238"/>
                  </a:lnTo>
                  <a:lnTo>
                    <a:pt x="4063" y="297564"/>
                  </a:lnTo>
                  <a:lnTo>
                    <a:pt x="0" y="25222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116" y="4105668"/>
              <a:ext cx="618731" cy="6187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60120" y="4137660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2" y="0"/>
                  </a:moveTo>
                  <a:lnTo>
                    <a:pt x="206886" y="4062"/>
                  </a:lnTo>
                  <a:lnTo>
                    <a:pt x="164215" y="15777"/>
                  </a:lnTo>
                  <a:lnTo>
                    <a:pt x="124922" y="34431"/>
                  </a:lnTo>
                  <a:lnTo>
                    <a:pt x="89720" y="59312"/>
                  </a:lnTo>
                  <a:lnTo>
                    <a:pt x="59321" y="89710"/>
                  </a:lnTo>
                  <a:lnTo>
                    <a:pt x="34436" y="124911"/>
                  </a:lnTo>
                  <a:lnTo>
                    <a:pt x="15780" y="164205"/>
                  </a:lnTo>
                  <a:lnTo>
                    <a:pt x="4063" y="206879"/>
                  </a:lnTo>
                  <a:lnTo>
                    <a:pt x="0" y="252221"/>
                  </a:lnTo>
                  <a:lnTo>
                    <a:pt x="4063" y="297564"/>
                  </a:lnTo>
                  <a:lnTo>
                    <a:pt x="15780" y="340238"/>
                  </a:lnTo>
                  <a:lnTo>
                    <a:pt x="34436" y="379532"/>
                  </a:lnTo>
                  <a:lnTo>
                    <a:pt x="59321" y="414733"/>
                  </a:lnTo>
                  <a:lnTo>
                    <a:pt x="89720" y="445131"/>
                  </a:lnTo>
                  <a:lnTo>
                    <a:pt x="124922" y="470012"/>
                  </a:lnTo>
                  <a:lnTo>
                    <a:pt x="164215" y="488666"/>
                  </a:lnTo>
                  <a:lnTo>
                    <a:pt x="206886" y="500381"/>
                  </a:lnTo>
                  <a:lnTo>
                    <a:pt x="252222" y="504444"/>
                  </a:lnTo>
                  <a:lnTo>
                    <a:pt x="297564" y="500381"/>
                  </a:lnTo>
                  <a:lnTo>
                    <a:pt x="340238" y="488666"/>
                  </a:lnTo>
                  <a:lnTo>
                    <a:pt x="379532" y="470012"/>
                  </a:lnTo>
                  <a:lnTo>
                    <a:pt x="414733" y="445131"/>
                  </a:lnTo>
                  <a:lnTo>
                    <a:pt x="445131" y="414733"/>
                  </a:lnTo>
                  <a:lnTo>
                    <a:pt x="470012" y="379532"/>
                  </a:lnTo>
                  <a:lnTo>
                    <a:pt x="488666" y="340238"/>
                  </a:lnTo>
                  <a:lnTo>
                    <a:pt x="500381" y="297564"/>
                  </a:lnTo>
                  <a:lnTo>
                    <a:pt x="504444" y="252221"/>
                  </a:lnTo>
                  <a:lnTo>
                    <a:pt x="500381" y="206879"/>
                  </a:lnTo>
                  <a:lnTo>
                    <a:pt x="488666" y="164205"/>
                  </a:lnTo>
                  <a:lnTo>
                    <a:pt x="470012" y="124911"/>
                  </a:lnTo>
                  <a:lnTo>
                    <a:pt x="445131" y="89710"/>
                  </a:lnTo>
                  <a:lnTo>
                    <a:pt x="414733" y="59312"/>
                  </a:lnTo>
                  <a:lnTo>
                    <a:pt x="379532" y="34431"/>
                  </a:lnTo>
                  <a:lnTo>
                    <a:pt x="340238" y="15777"/>
                  </a:lnTo>
                  <a:lnTo>
                    <a:pt x="297564" y="4062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0120" y="4137660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1"/>
                  </a:moveTo>
                  <a:lnTo>
                    <a:pt x="4063" y="206879"/>
                  </a:lnTo>
                  <a:lnTo>
                    <a:pt x="15780" y="164205"/>
                  </a:lnTo>
                  <a:lnTo>
                    <a:pt x="34436" y="124911"/>
                  </a:lnTo>
                  <a:lnTo>
                    <a:pt x="59321" y="89710"/>
                  </a:lnTo>
                  <a:lnTo>
                    <a:pt x="89720" y="59312"/>
                  </a:lnTo>
                  <a:lnTo>
                    <a:pt x="124922" y="34431"/>
                  </a:lnTo>
                  <a:lnTo>
                    <a:pt x="164215" y="15777"/>
                  </a:lnTo>
                  <a:lnTo>
                    <a:pt x="206886" y="4062"/>
                  </a:lnTo>
                  <a:lnTo>
                    <a:pt x="252222" y="0"/>
                  </a:lnTo>
                  <a:lnTo>
                    <a:pt x="297564" y="4062"/>
                  </a:lnTo>
                  <a:lnTo>
                    <a:pt x="340238" y="15777"/>
                  </a:lnTo>
                  <a:lnTo>
                    <a:pt x="379532" y="34431"/>
                  </a:lnTo>
                  <a:lnTo>
                    <a:pt x="414733" y="59312"/>
                  </a:lnTo>
                  <a:lnTo>
                    <a:pt x="445131" y="89710"/>
                  </a:lnTo>
                  <a:lnTo>
                    <a:pt x="470012" y="124911"/>
                  </a:lnTo>
                  <a:lnTo>
                    <a:pt x="488666" y="164205"/>
                  </a:lnTo>
                  <a:lnTo>
                    <a:pt x="500381" y="206879"/>
                  </a:lnTo>
                  <a:lnTo>
                    <a:pt x="504444" y="252221"/>
                  </a:lnTo>
                  <a:lnTo>
                    <a:pt x="500381" y="297564"/>
                  </a:lnTo>
                  <a:lnTo>
                    <a:pt x="488666" y="340238"/>
                  </a:lnTo>
                  <a:lnTo>
                    <a:pt x="470012" y="379532"/>
                  </a:lnTo>
                  <a:lnTo>
                    <a:pt x="445131" y="414733"/>
                  </a:lnTo>
                  <a:lnTo>
                    <a:pt x="414733" y="445131"/>
                  </a:lnTo>
                  <a:lnTo>
                    <a:pt x="379532" y="470012"/>
                  </a:lnTo>
                  <a:lnTo>
                    <a:pt x="340238" y="488666"/>
                  </a:lnTo>
                  <a:lnTo>
                    <a:pt x="297564" y="500381"/>
                  </a:lnTo>
                  <a:lnTo>
                    <a:pt x="252222" y="504444"/>
                  </a:lnTo>
                  <a:lnTo>
                    <a:pt x="206886" y="500381"/>
                  </a:lnTo>
                  <a:lnTo>
                    <a:pt x="164215" y="488666"/>
                  </a:lnTo>
                  <a:lnTo>
                    <a:pt x="124922" y="470012"/>
                  </a:lnTo>
                  <a:lnTo>
                    <a:pt x="89720" y="445131"/>
                  </a:lnTo>
                  <a:lnTo>
                    <a:pt x="59321" y="414733"/>
                  </a:lnTo>
                  <a:lnTo>
                    <a:pt x="34436" y="379532"/>
                  </a:lnTo>
                  <a:lnTo>
                    <a:pt x="15780" y="340238"/>
                  </a:lnTo>
                  <a:lnTo>
                    <a:pt x="4063" y="297564"/>
                  </a:lnTo>
                  <a:lnTo>
                    <a:pt x="0" y="25222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1493519"/>
              <a:ext cx="367284" cy="3672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36" y="2871216"/>
              <a:ext cx="324612" cy="3246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652" y="4204716"/>
              <a:ext cx="373379" cy="37185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48738" y="4723257"/>
              <a:ext cx="1527175" cy="846455"/>
            </a:xfrm>
            <a:custGeom>
              <a:avLst/>
              <a:gdLst/>
              <a:ahLst/>
              <a:cxnLst/>
              <a:rect l="l" t="t" r="r" b="b"/>
              <a:pathLst>
                <a:path w="1527175" h="846454">
                  <a:moveTo>
                    <a:pt x="28448" y="0"/>
                  </a:moveTo>
                  <a:lnTo>
                    <a:pt x="0" y="762"/>
                  </a:lnTo>
                  <a:lnTo>
                    <a:pt x="507" y="20066"/>
                  </a:lnTo>
                  <a:lnTo>
                    <a:pt x="2159" y="39751"/>
                  </a:lnTo>
                  <a:lnTo>
                    <a:pt x="5080" y="59436"/>
                  </a:lnTo>
                  <a:lnTo>
                    <a:pt x="9017" y="78867"/>
                  </a:lnTo>
                  <a:lnTo>
                    <a:pt x="13969" y="98425"/>
                  </a:lnTo>
                  <a:lnTo>
                    <a:pt x="19685" y="116840"/>
                  </a:lnTo>
                  <a:lnTo>
                    <a:pt x="46989" y="108331"/>
                  </a:lnTo>
                  <a:lnTo>
                    <a:pt x="41598" y="90932"/>
                  </a:lnTo>
                  <a:lnTo>
                    <a:pt x="36703" y="72136"/>
                  </a:lnTo>
                  <a:lnTo>
                    <a:pt x="33276" y="54864"/>
                  </a:lnTo>
                  <a:lnTo>
                    <a:pt x="30715" y="36830"/>
                  </a:lnTo>
                  <a:lnTo>
                    <a:pt x="29144" y="18796"/>
                  </a:lnTo>
                  <a:lnTo>
                    <a:pt x="28448" y="0"/>
                  </a:lnTo>
                  <a:close/>
                </a:path>
                <a:path w="1527175" h="846454">
                  <a:moveTo>
                    <a:pt x="41401" y="90297"/>
                  </a:moveTo>
                  <a:lnTo>
                    <a:pt x="41529" y="90932"/>
                  </a:lnTo>
                  <a:lnTo>
                    <a:pt x="41401" y="90297"/>
                  </a:lnTo>
                  <a:close/>
                </a:path>
                <a:path w="1527175" h="846454">
                  <a:moveTo>
                    <a:pt x="36801" y="72136"/>
                  </a:moveTo>
                  <a:lnTo>
                    <a:pt x="36956" y="72898"/>
                  </a:lnTo>
                  <a:lnTo>
                    <a:pt x="36801" y="72136"/>
                  </a:lnTo>
                  <a:close/>
                </a:path>
                <a:path w="1527175" h="846454">
                  <a:moveTo>
                    <a:pt x="33268" y="54822"/>
                  </a:moveTo>
                  <a:close/>
                </a:path>
                <a:path w="1527175" h="846454">
                  <a:moveTo>
                    <a:pt x="33183" y="54229"/>
                  </a:moveTo>
                  <a:lnTo>
                    <a:pt x="33268" y="54822"/>
                  </a:lnTo>
                  <a:lnTo>
                    <a:pt x="33183" y="54229"/>
                  </a:lnTo>
                  <a:close/>
                </a:path>
                <a:path w="1527175" h="846454">
                  <a:moveTo>
                    <a:pt x="30606" y="36068"/>
                  </a:moveTo>
                  <a:lnTo>
                    <a:pt x="30606" y="36830"/>
                  </a:lnTo>
                  <a:lnTo>
                    <a:pt x="30606" y="36068"/>
                  </a:lnTo>
                  <a:close/>
                </a:path>
                <a:path w="1527175" h="846454">
                  <a:moveTo>
                    <a:pt x="29082" y="18034"/>
                  </a:moveTo>
                  <a:lnTo>
                    <a:pt x="29082" y="18796"/>
                  </a:lnTo>
                  <a:lnTo>
                    <a:pt x="29082" y="18034"/>
                  </a:lnTo>
                  <a:close/>
                </a:path>
                <a:path w="1527175" h="846454">
                  <a:moveTo>
                    <a:pt x="80899" y="183388"/>
                  </a:moveTo>
                  <a:lnTo>
                    <a:pt x="56261" y="197866"/>
                  </a:lnTo>
                  <a:lnTo>
                    <a:pt x="65278" y="213233"/>
                  </a:lnTo>
                  <a:lnTo>
                    <a:pt x="77088" y="231902"/>
                  </a:lnTo>
                  <a:lnTo>
                    <a:pt x="89788" y="250571"/>
                  </a:lnTo>
                  <a:lnTo>
                    <a:pt x="103631" y="268986"/>
                  </a:lnTo>
                  <a:lnTo>
                    <a:pt x="118110" y="287274"/>
                  </a:lnTo>
                  <a:lnTo>
                    <a:pt x="123317" y="293243"/>
                  </a:lnTo>
                  <a:lnTo>
                    <a:pt x="145034" y="274701"/>
                  </a:lnTo>
                  <a:lnTo>
                    <a:pt x="140064" y="268986"/>
                  </a:lnTo>
                  <a:lnTo>
                    <a:pt x="126413" y="251714"/>
                  </a:lnTo>
                  <a:lnTo>
                    <a:pt x="112903" y="233680"/>
                  </a:lnTo>
                  <a:lnTo>
                    <a:pt x="101183" y="216408"/>
                  </a:lnTo>
                  <a:lnTo>
                    <a:pt x="89535" y="198247"/>
                  </a:lnTo>
                  <a:lnTo>
                    <a:pt x="80899" y="183388"/>
                  </a:lnTo>
                  <a:close/>
                </a:path>
                <a:path w="1527175" h="846454">
                  <a:moveTo>
                    <a:pt x="140032" y="268859"/>
                  </a:moveTo>
                  <a:lnTo>
                    <a:pt x="140335" y="269240"/>
                  </a:lnTo>
                  <a:lnTo>
                    <a:pt x="140032" y="268859"/>
                  </a:lnTo>
                  <a:close/>
                </a:path>
                <a:path w="1527175" h="846454">
                  <a:moveTo>
                    <a:pt x="126111" y="251333"/>
                  </a:moveTo>
                  <a:lnTo>
                    <a:pt x="126364" y="251714"/>
                  </a:lnTo>
                  <a:lnTo>
                    <a:pt x="126111" y="251333"/>
                  </a:lnTo>
                  <a:close/>
                </a:path>
                <a:path w="1527175" h="846454">
                  <a:moveTo>
                    <a:pt x="112938" y="233680"/>
                  </a:moveTo>
                  <a:lnTo>
                    <a:pt x="113284" y="234188"/>
                  </a:lnTo>
                  <a:lnTo>
                    <a:pt x="112938" y="233680"/>
                  </a:lnTo>
                  <a:close/>
                </a:path>
                <a:path w="1527175" h="846454">
                  <a:moveTo>
                    <a:pt x="100837" y="215900"/>
                  </a:moveTo>
                  <a:lnTo>
                    <a:pt x="101092" y="216408"/>
                  </a:lnTo>
                  <a:lnTo>
                    <a:pt x="100837" y="215900"/>
                  </a:lnTo>
                  <a:close/>
                </a:path>
                <a:path w="1527175" h="846454">
                  <a:moveTo>
                    <a:pt x="89566" y="198247"/>
                  </a:moveTo>
                  <a:lnTo>
                    <a:pt x="89788" y="198628"/>
                  </a:lnTo>
                  <a:lnTo>
                    <a:pt x="89566" y="198247"/>
                  </a:lnTo>
                  <a:close/>
                </a:path>
                <a:path w="1527175" h="846454">
                  <a:moveTo>
                    <a:pt x="202819" y="336296"/>
                  </a:moveTo>
                  <a:lnTo>
                    <a:pt x="182753" y="356616"/>
                  </a:lnTo>
                  <a:lnTo>
                    <a:pt x="184531" y="358394"/>
                  </a:lnTo>
                  <a:lnTo>
                    <a:pt x="203073" y="375793"/>
                  </a:lnTo>
                  <a:lnTo>
                    <a:pt x="222504" y="393065"/>
                  </a:lnTo>
                  <a:lnTo>
                    <a:pt x="242569" y="409956"/>
                  </a:lnTo>
                  <a:lnTo>
                    <a:pt x="263270" y="426720"/>
                  </a:lnTo>
                  <a:lnTo>
                    <a:pt x="270637" y="432308"/>
                  </a:lnTo>
                  <a:lnTo>
                    <a:pt x="288036" y="409702"/>
                  </a:lnTo>
                  <a:lnTo>
                    <a:pt x="280797" y="404114"/>
                  </a:lnTo>
                  <a:lnTo>
                    <a:pt x="260888" y="387985"/>
                  </a:lnTo>
                  <a:lnTo>
                    <a:pt x="241348" y="371602"/>
                  </a:lnTo>
                  <a:lnTo>
                    <a:pt x="222534" y="354838"/>
                  </a:lnTo>
                  <a:lnTo>
                    <a:pt x="204486" y="337947"/>
                  </a:lnTo>
                  <a:lnTo>
                    <a:pt x="202819" y="336296"/>
                  </a:lnTo>
                  <a:close/>
                </a:path>
                <a:path w="1527175" h="846454">
                  <a:moveTo>
                    <a:pt x="280863" y="404114"/>
                  </a:moveTo>
                  <a:lnTo>
                    <a:pt x="281178" y="404368"/>
                  </a:lnTo>
                  <a:lnTo>
                    <a:pt x="280863" y="404114"/>
                  </a:lnTo>
                  <a:close/>
                </a:path>
                <a:path w="1527175" h="846454">
                  <a:moveTo>
                    <a:pt x="260731" y="387858"/>
                  </a:moveTo>
                  <a:lnTo>
                    <a:pt x="260857" y="387985"/>
                  </a:lnTo>
                  <a:lnTo>
                    <a:pt x="260731" y="387858"/>
                  </a:lnTo>
                  <a:close/>
                </a:path>
                <a:path w="1527175" h="846454">
                  <a:moveTo>
                    <a:pt x="241045" y="371348"/>
                  </a:moveTo>
                  <a:lnTo>
                    <a:pt x="241300" y="371602"/>
                  </a:lnTo>
                  <a:lnTo>
                    <a:pt x="241045" y="371348"/>
                  </a:lnTo>
                  <a:close/>
                </a:path>
                <a:path w="1527175" h="846454">
                  <a:moveTo>
                    <a:pt x="222250" y="354584"/>
                  </a:moveTo>
                  <a:lnTo>
                    <a:pt x="222504" y="354838"/>
                  </a:lnTo>
                  <a:lnTo>
                    <a:pt x="222250" y="354584"/>
                  </a:lnTo>
                  <a:close/>
                </a:path>
                <a:path w="1527175" h="846454">
                  <a:moveTo>
                    <a:pt x="204216" y="337693"/>
                  </a:moveTo>
                  <a:lnTo>
                    <a:pt x="204469" y="337947"/>
                  </a:lnTo>
                  <a:lnTo>
                    <a:pt x="204216" y="337693"/>
                  </a:lnTo>
                  <a:close/>
                </a:path>
                <a:path w="1527175" h="846454">
                  <a:moveTo>
                    <a:pt x="356869" y="459232"/>
                  </a:moveTo>
                  <a:lnTo>
                    <a:pt x="340994" y="482981"/>
                  </a:lnTo>
                  <a:lnTo>
                    <a:pt x="353441" y="491363"/>
                  </a:lnTo>
                  <a:lnTo>
                    <a:pt x="377570" y="506857"/>
                  </a:lnTo>
                  <a:lnTo>
                    <a:pt x="402463" y="522097"/>
                  </a:lnTo>
                  <a:lnTo>
                    <a:pt x="427736" y="537083"/>
                  </a:lnTo>
                  <a:lnTo>
                    <a:pt x="439166" y="543560"/>
                  </a:lnTo>
                  <a:lnTo>
                    <a:pt x="453263" y="518668"/>
                  </a:lnTo>
                  <a:lnTo>
                    <a:pt x="441960" y="512318"/>
                  </a:lnTo>
                  <a:lnTo>
                    <a:pt x="417068" y="497586"/>
                  </a:lnTo>
                  <a:lnTo>
                    <a:pt x="392684" y="482600"/>
                  </a:lnTo>
                  <a:lnTo>
                    <a:pt x="369062" y="467360"/>
                  </a:lnTo>
                  <a:lnTo>
                    <a:pt x="356869" y="459232"/>
                  </a:lnTo>
                  <a:close/>
                </a:path>
                <a:path w="1527175" h="846454">
                  <a:moveTo>
                    <a:pt x="441999" y="512318"/>
                  </a:moveTo>
                  <a:lnTo>
                    <a:pt x="442213" y="512445"/>
                  </a:lnTo>
                  <a:lnTo>
                    <a:pt x="441999" y="512318"/>
                  </a:lnTo>
                  <a:close/>
                </a:path>
                <a:path w="1527175" h="846454">
                  <a:moveTo>
                    <a:pt x="417114" y="497586"/>
                  </a:moveTo>
                  <a:lnTo>
                    <a:pt x="417322" y="497713"/>
                  </a:lnTo>
                  <a:lnTo>
                    <a:pt x="417114" y="497586"/>
                  </a:lnTo>
                  <a:close/>
                </a:path>
                <a:path w="1527175" h="846454">
                  <a:moveTo>
                    <a:pt x="392740" y="482600"/>
                  </a:moveTo>
                  <a:lnTo>
                    <a:pt x="392938" y="482727"/>
                  </a:lnTo>
                  <a:lnTo>
                    <a:pt x="392740" y="482600"/>
                  </a:lnTo>
                  <a:close/>
                </a:path>
                <a:path w="1527175" h="846454">
                  <a:moveTo>
                    <a:pt x="369124" y="467360"/>
                  </a:moveTo>
                  <a:lnTo>
                    <a:pt x="369316" y="467487"/>
                  </a:lnTo>
                  <a:lnTo>
                    <a:pt x="369124" y="467360"/>
                  </a:lnTo>
                  <a:close/>
                </a:path>
                <a:path w="1527175" h="846454">
                  <a:moveTo>
                    <a:pt x="528319" y="558673"/>
                  </a:moveTo>
                  <a:lnTo>
                    <a:pt x="515366" y="584073"/>
                  </a:lnTo>
                  <a:lnTo>
                    <a:pt x="534924" y="594106"/>
                  </a:lnTo>
                  <a:lnTo>
                    <a:pt x="591693" y="620776"/>
                  </a:lnTo>
                  <a:lnTo>
                    <a:pt x="619760" y="632841"/>
                  </a:lnTo>
                  <a:lnTo>
                    <a:pt x="631063" y="606552"/>
                  </a:lnTo>
                  <a:lnTo>
                    <a:pt x="603250" y="594614"/>
                  </a:lnTo>
                  <a:lnTo>
                    <a:pt x="547785" y="568579"/>
                  </a:lnTo>
                  <a:lnTo>
                    <a:pt x="528319" y="558673"/>
                  </a:lnTo>
                  <a:close/>
                </a:path>
                <a:path w="1527175" h="846454">
                  <a:moveTo>
                    <a:pt x="603359" y="594614"/>
                  </a:moveTo>
                  <a:lnTo>
                    <a:pt x="603631" y="594741"/>
                  </a:lnTo>
                  <a:lnTo>
                    <a:pt x="603359" y="594614"/>
                  </a:lnTo>
                  <a:close/>
                </a:path>
                <a:path w="1527175" h="846454">
                  <a:moveTo>
                    <a:pt x="547363" y="568381"/>
                  </a:moveTo>
                  <a:lnTo>
                    <a:pt x="547751" y="568579"/>
                  </a:lnTo>
                  <a:lnTo>
                    <a:pt x="547363" y="568381"/>
                  </a:lnTo>
                  <a:close/>
                </a:path>
                <a:path w="1527175" h="846454">
                  <a:moveTo>
                    <a:pt x="547252" y="568325"/>
                  </a:moveTo>
                  <a:close/>
                </a:path>
                <a:path w="1527175" h="846454">
                  <a:moveTo>
                    <a:pt x="709930" y="638810"/>
                  </a:moveTo>
                  <a:lnTo>
                    <a:pt x="699516" y="665480"/>
                  </a:lnTo>
                  <a:lnTo>
                    <a:pt x="710945" y="669925"/>
                  </a:lnTo>
                  <a:lnTo>
                    <a:pt x="773049" y="692277"/>
                  </a:lnTo>
                  <a:lnTo>
                    <a:pt x="808101" y="703707"/>
                  </a:lnTo>
                  <a:lnTo>
                    <a:pt x="816863" y="676529"/>
                  </a:lnTo>
                  <a:lnTo>
                    <a:pt x="782066" y="665226"/>
                  </a:lnTo>
                  <a:lnTo>
                    <a:pt x="720725" y="643128"/>
                  </a:lnTo>
                  <a:lnTo>
                    <a:pt x="720910" y="643128"/>
                  </a:lnTo>
                  <a:lnTo>
                    <a:pt x="709930" y="638810"/>
                  </a:lnTo>
                  <a:close/>
                </a:path>
                <a:path w="1527175" h="846454">
                  <a:moveTo>
                    <a:pt x="782354" y="665319"/>
                  </a:moveTo>
                  <a:close/>
                </a:path>
                <a:path w="1527175" h="846454">
                  <a:moveTo>
                    <a:pt x="782094" y="665226"/>
                  </a:moveTo>
                  <a:lnTo>
                    <a:pt x="782354" y="665319"/>
                  </a:lnTo>
                  <a:lnTo>
                    <a:pt x="782094" y="665226"/>
                  </a:lnTo>
                  <a:close/>
                </a:path>
                <a:path w="1527175" h="846454">
                  <a:moveTo>
                    <a:pt x="720910" y="643128"/>
                  </a:moveTo>
                  <a:lnTo>
                    <a:pt x="720725" y="643128"/>
                  </a:lnTo>
                  <a:lnTo>
                    <a:pt x="721232" y="643255"/>
                  </a:lnTo>
                  <a:lnTo>
                    <a:pt x="720910" y="643128"/>
                  </a:lnTo>
                  <a:close/>
                </a:path>
                <a:path w="1527175" h="846454">
                  <a:moveTo>
                    <a:pt x="898525" y="701548"/>
                  </a:moveTo>
                  <a:lnTo>
                    <a:pt x="890397" y="728980"/>
                  </a:lnTo>
                  <a:lnTo>
                    <a:pt x="901700" y="732282"/>
                  </a:lnTo>
                  <a:lnTo>
                    <a:pt x="967994" y="749808"/>
                  </a:lnTo>
                  <a:lnTo>
                    <a:pt x="1001902" y="757682"/>
                  </a:lnTo>
                  <a:lnTo>
                    <a:pt x="1008379" y="729869"/>
                  </a:lnTo>
                  <a:lnTo>
                    <a:pt x="975267" y="722122"/>
                  </a:lnTo>
                  <a:lnTo>
                    <a:pt x="975106" y="722122"/>
                  </a:lnTo>
                  <a:lnTo>
                    <a:pt x="909674" y="704850"/>
                  </a:lnTo>
                  <a:lnTo>
                    <a:pt x="898525" y="701548"/>
                  </a:lnTo>
                  <a:close/>
                </a:path>
                <a:path w="1527175" h="846454">
                  <a:moveTo>
                    <a:pt x="974725" y="721995"/>
                  </a:moveTo>
                  <a:lnTo>
                    <a:pt x="975106" y="722122"/>
                  </a:lnTo>
                  <a:lnTo>
                    <a:pt x="975267" y="722122"/>
                  </a:lnTo>
                  <a:lnTo>
                    <a:pt x="974725" y="721995"/>
                  </a:lnTo>
                  <a:close/>
                </a:path>
                <a:path w="1527175" h="846454">
                  <a:moveTo>
                    <a:pt x="909192" y="704723"/>
                  </a:moveTo>
                  <a:lnTo>
                    <a:pt x="909574" y="704850"/>
                  </a:lnTo>
                  <a:lnTo>
                    <a:pt x="909192" y="704723"/>
                  </a:lnTo>
                  <a:close/>
                </a:path>
                <a:path w="1527175" h="846454">
                  <a:moveTo>
                    <a:pt x="1091691" y="747649"/>
                  </a:moveTo>
                  <a:lnTo>
                    <a:pt x="1086103" y="775716"/>
                  </a:lnTo>
                  <a:lnTo>
                    <a:pt x="1103884" y="779272"/>
                  </a:lnTo>
                  <a:lnTo>
                    <a:pt x="1172972" y="791210"/>
                  </a:lnTo>
                  <a:lnTo>
                    <a:pt x="1199641" y="795020"/>
                  </a:lnTo>
                  <a:lnTo>
                    <a:pt x="1203578" y="766699"/>
                  </a:lnTo>
                  <a:lnTo>
                    <a:pt x="1177163" y="763016"/>
                  </a:lnTo>
                  <a:lnTo>
                    <a:pt x="1177671" y="763016"/>
                  </a:lnTo>
                  <a:lnTo>
                    <a:pt x="1108837" y="751205"/>
                  </a:lnTo>
                  <a:lnTo>
                    <a:pt x="1109217" y="751205"/>
                  </a:lnTo>
                  <a:lnTo>
                    <a:pt x="1091691" y="747649"/>
                  </a:lnTo>
                  <a:close/>
                </a:path>
                <a:path w="1527175" h="846454">
                  <a:moveTo>
                    <a:pt x="1288161" y="777494"/>
                  </a:moveTo>
                  <a:lnTo>
                    <a:pt x="1284986" y="805815"/>
                  </a:lnTo>
                  <a:lnTo>
                    <a:pt x="1313307" y="808990"/>
                  </a:lnTo>
                  <a:lnTo>
                    <a:pt x="1384300" y="814705"/>
                  </a:lnTo>
                  <a:lnTo>
                    <a:pt x="1399921" y="815467"/>
                  </a:lnTo>
                  <a:lnTo>
                    <a:pt x="1401064" y="786892"/>
                  </a:lnTo>
                  <a:lnTo>
                    <a:pt x="1385824" y="786257"/>
                  </a:lnTo>
                  <a:lnTo>
                    <a:pt x="1386332" y="786257"/>
                  </a:lnTo>
                  <a:lnTo>
                    <a:pt x="1315847" y="780542"/>
                  </a:lnTo>
                  <a:lnTo>
                    <a:pt x="1316227" y="780542"/>
                  </a:lnTo>
                  <a:lnTo>
                    <a:pt x="1288161" y="777494"/>
                  </a:lnTo>
                  <a:close/>
                </a:path>
                <a:path w="1527175" h="846454">
                  <a:moveTo>
                    <a:pt x="1441958" y="760349"/>
                  </a:moveTo>
                  <a:lnTo>
                    <a:pt x="1440052" y="846074"/>
                  </a:lnTo>
                  <a:lnTo>
                    <a:pt x="1526666" y="805053"/>
                  </a:lnTo>
                  <a:lnTo>
                    <a:pt x="1441958" y="760349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75532" y="4806696"/>
              <a:ext cx="6957059" cy="1123315"/>
            </a:xfrm>
            <a:custGeom>
              <a:avLst/>
              <a:gdLst/>
              <a:ahLst/>
              <a:cxnLst/>
              <a:rect l="l" t="t" r="r" b="b"/>
              <a:pathLst>
                <a:path w="6957059" h="1123314">
                  <a:moveTo>
                    <a:pt x="0" y="187197"/>
                  </a:moveTo>
                  <a:lnTo>
                    <a:pt x="6687" y="137436"/>
                  </a:lnTo>
                  <a:lnTo>
                    <a:pt x="25559" y="92719"/>
                  </a:lnTo>
                  <a:lnTo>
                    <a:pt x="54832" y="54832"/>
                  </a:lnTo>
                  <a:lnTo>
                    <a:pt x="92719" y="25559"/>
                  </a:lnTo>
                  <a:lnTo>
                    <a:pt x="137436" y="6687"/>
                  </a:lnTo>
                  <a:lnTo>
                    <a:pt x="187197" y="0"/>
                  </a:lnTo>
                  <a:lnTo>
                    <a:pt x="6769861" y="0"/>
                  </a:lnTo>
                  <a:lnTo>
                    <a:pt x="6819623" y="6687"/>
                  </a:lnTo>
                  <a:lnTo>
                    <a:pt x="6864340" y="25559"/>
                  </a:lnTo>
                  <a:lnTo>
                    <a:pt x="6902227" y="54832"/>
                  </a:lnTo>
                  <a:lnTo>
                    <a:pt x="6931500" y="92719"/>
                  </a:lnTo>
                  <a:lnTo>
                    <a:pt x="6950372" y="137436"/>
                  </a:lnTo>
                  <a:lnTo>
                    <a:pt x="6957059" y="187197"/>
                  </a:lnTo>
                  <a:lnTo>
                    <a:pt x="6957059" y="935989"/>
                  </a:lnTo>
                  <a:lnTo>
                    <a:pt x="6950372" y="985751"/>
                  </a:lnTo>
                  <a:lnTo>
                    <a:pt x="6931500" y="1030468"/>
                  </a:lnTo>
                  <a:lnTo>
                    <a:pt x="6902227" y="1068355"/>
                  </a:lnTo>
                  <a:lnTo>
                    <a:pt x="6864340" y="1097628"/>
                  </a:lnTo>
                  <a:lnTo>
                    <a:pt x="6819623" y="1116500"/>
                  </a:lnTo>
                  <a:lnTo>
                    <a:pt x="6769861" y="1123187"/>
                  </a:lnTo>
                  <a:lnTo>
                    <a:pt x="187197" y="1123187"/>
                  </a:lnTo>
                  <a:lnTo>
                    <a:pt x="137436" y="1116500"/>
                  </a:lnTo>
                  <a:lnTo>
                    <a:pt x="92719" y="1097628"/>
                  </a:lnTo>
                  <a:lnTo>
                    <a:pt x="54832" y="1068355"/>
                  </a:lnTo>
                  <a:lnTo>
                    <a:pt x="25559" y="1030468"/>
                  </a:lnTo>
                  <a:lnTo>
                    <a:pt x="6687" y="985751"/>
                  </a:lnTo>
                  <a:lnTo>
                    <a:pt x="0" y="935989"/>
                  </a:lnTo>
                  <a:lnTo>
                    <a:pt x="0" y="187197"/>
                  </a:lnTo>
                  <a:close/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106417" y="1298219"/>
            <a:ext cx="2907030" cy="665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Competenze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Autovalutazione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capolavori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06417" y="2732023"/>
            <a:ext cx="396684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Piano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Triennale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dell’Offerta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Formativa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(PTOF)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Competenze</a:t>
            </a:r>
            <a:r>
              <a:rPr sz="1600" spc="4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previste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norma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06417" y="4014153"/>
            <a:ext cx="3495040" cy="6654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dirty="0">
                <a:latin typeface="Arial"/>
                <a:cs typeface="Arial"/>
              </a:rPr>
              <a:t>Framework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europei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Collegamento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8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competenze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10025" y="4888229"/>
            <a:ext cx="64643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Modello di certificazione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delle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competenze </a:t>
            </a:r>
            <a:r>
              <a:rPr sz="2000" dirty="0">
                <a:latin typeface="Arial MT"/>
                <a:cs typeface="Arial MT"/>
              </a:rPr>
              <a:t>con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riferimento alle 8 competenze chiave, con le scelte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autonome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delle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scuole,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 con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evidenze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dell’E-Portfolio.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20012" y="2197607"/>
            <a:ext cx="1485900" cy="1967864"/>
          </a:xfrm>
          <a:custGeom>
            <a:avLst/>
            <a:gdLst/>
            <a:ahLst/>
            <a:cxnLst/>
            <a:rect l="l" t="t" r="r" b="b"/>
            <a:pathLst>
              <a:path w="1485900" h="1967864">
                <a:moveTo>
                  <a:pt x="1485900" y="1344168"/>
                </a:moveTo>
                <a:lnTo>
                  <a:pt x="13703" y="1344168"/>
                </a:lnTo>
                <a:lnTo>
                  <a:pt x="749808" y="1967484"/>
                </a:lnTo>
                <a:lnTo>
                  <a:pt x="1485900" y="1344168"/>
                </a:lnTo>
                <a:close/>
              </a:path>
              <a:path w="1485900" h="1967864">
                <a:moveTo>
                  <a:pt x="1485900" y="0"/>
                </a:moveTo>
                <a:lnTo>
                  <a:pt x="0" y="0"/>
                </a:lnTo>
                <a:lnTo>
                  <a:pt x="742950" y="583692"/>
                </a:lnTo>
                <a:lnTo>
                  <a:pt x="148590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436" y="299085"/>
            <a:ext cx="6807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E-Portfolio</a:t>
            </a:r>
            <a:r>
              <a:rPr spc="10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Sviluppo</a:t>
            </a:r>
            <a:r>
              <a:rPr spc="15" dirty="0"/>
              <a:t> </a:t>
            </a:r>
            <a:r>
              <a:rPr spc="-5" dirty="0"/>
              <a:t>delle</a:t>
            </a:r>
            <a:r>
              <a:rPr spc="5" dirty="0"/>
              <a:t> </a:t>
            </a:r>
            <a:r>
              <a:rPr dirty="0"/>
              <a:t>competenze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3791" y="1043495"/>
            <a:ext cx="11042650" cy="5624830"/>
            <a:chOff x="613791" y="1043495"/>
            <a:chExt cx="11042650" cy="5624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1053084"/>
              <a:ext cx="4668012" cy="23759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8553" y="1048258"/>
              <a:ext cx="4678045" cy="2385695"/>
            </a:xfrm>
            <a:custGeom>
              <a:avLst/>
              <a:gdLst/>
              <a:ahLst/>
              <a:cxnLst/>
              <a:rect l="l" t="t" r="r" b="b"/>
              <a:pathLst>
                <a:path w="4678045" h="2385695">
                  <a:moveTo>
                    <a:pt x="0" y="2385441"/>
                  </a:moveTo>
                  <a:lnTo>
                    <a:pt x="4677537" y="2385441"/>
                  </a:lnTo>
                  <a:lnTo>
                    <a:pt x="4677537" y="0"/>
                  </a:lnTo>
                  <a:lnTo>
                    <a:pt x="0" y="0"/>
                  </a:lnTo>
                  <a:lnTo>
                    <a:pt x="0" y="23854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3936" y="1804416"/>
              <a:ext cx="6062471" cy="4853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79110" y="1799653"/>
              <a:ext cx="6072505" cy="4863465"/>
            </a:xfrm>
            <a:custGeom>
              <a:avLst/>
              <a:gdLst/>
              <a:ahLst/>
              <a:cxnLst/>
              <a:rect l="l" t="t" r="r" b="b"/>
              <a:pathLst>
                <a:path w="6072505" h="4863465">
                  <a:moveTo>
                    <a:pt x="0" y="4863465"/>
                  </a:moveTo>
                  <a:lnTo>
                    <a:pt x="6071997" y="4863465"/>
                  </a:lnTo>
                  <a:lnTo>
                    <a:pt x="6071997" y="0"/>
                  </a:lnTo>
                  <a:lnTo>
                    <a:pt x="0" y="0"/>
                  </a:lnTo>
                  <a:lnTo>
                    <a:pt x="0" y="48634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2517" y="1445006"/>
              <a:ext cx="1198880" cy="1111885"/>
            </a:xfrm>
            <a:custGeom>
              <a:avLst/>
              <a:gdLst/>
              <a:ahLst/>
              <a:cxnLst/>
              <a:rect l="l" t="t" r="r" b="b"/>
              <a:pathLst>
                <a:path w="1198879" h="1111885">
                  <a:moveTo>
                    <a:pt x="0" y="0"/>
                  </a:moveTo>
                  <a:lnTo>
                    <a:pt x="54720" y="19879"/>
                  </a:lnTo>
                  <a:lnTo>
                    <a:pt x="108325" y="41136"/>
                  </a:lnTo>
                  <a:lnTo>
                    <a:pt x="160757" y="63712"/>
                  </a:lnTo>
                  <a:lnTo>
                    <a:pt x="211955" y="87551"/>
                  </a:lnTo>
                  <a:lnTo>
                    <a:pt x="261862" y="112596"/>
                  </a:lnTo>
                  <a:lnTo>
                    <a:pt x="310419" y="138790"/>
                  </a:lnTo>
                  <a:lnTo>
                    <a:pt x="357566" y="166076"/>
                  </a:lnTo>
                  <a:lnTo>
                    <a:pt x="403246" y="194397"/>
                  </a:lnTo>
                  <a:lnTo>
                    <a:pt x="447399" y="223696"/>
                  </a:lnTo>
                  <a:lnTo>
                    <a:pt x="489966" y="253917"/>
                  </a:lnTo>
                  <a:lnTo>
                    <a:pt x="530889" y="285002"/>
                  </a:lnTo>
                  <a:lnTo>
                    <a:pt x="570110" y="316894"/>
                  </a:lnTo>
                  <a:lnTo>
                    <a:pt x="607569" y="349536"/>
                  </a:lnTo>
                  <a:lnTo>
                    <a:pt x="643207" y="382873"/>
                  </a:lnTo>
                  <a:lnTo>
                    <a:pt x="676966" y="416846"/>
                  </a:lnTo>
                  <a:lnTo>
                    <a:pt x="708787" y="451398"/>
                  </a:lnTo>
                  <a:lnTo>
                    <a:pt x="738611" y="486474"/>
                  </a:lnTo>
                  <a:lnTo>
                    <a:pt x="766380" y="522015"/>
                  </a:lnTo>
                  <a:lnTo>
                    <a:pt x="792034" y="557965"/>
                  </a:lnTo>
                  <a:lnTo>
                    <a:pt x="815515" y="594267"/>
                  </a:lnTo>
                  <a:lnTo>
                    <a:pt x="836765" y="630864"/>
                  </a:lnTo>
                  <a:lnTo>
                    <a:pt x="855724" y="667699"/>
                  </a:lnTo>
                  <a:lnTo>
                    <a:pt x="872333" y="704716"/>
                  </a:lnTo>
                  <a:lnTo>
                    <a:pt x="886534" y="741856"/>
                  </a:lnTo>
                  <a:lnTo>
                    <a:pt x="898269" y="779065"/>
                  </a:lnTo>
                  <a:lnTo>
                    <a:pt x="907477" y="816283"/>
                  </a:lnTo>
                  <a:lnTo>
                    <a:pt x="918083" y="890524"/>
                  </a:lnTo>
                  <a:lnTo>
                    <a:pt x="858012" y="869696"/>
                  </a:lnTo>
                  <a:lnTo>
                    <a:pt x="1005078" y="1111377"/>
                  </a:lnTo>
                  <a:lnTo>
                    <a:pt x="1198372" y="987806"/>
                  </a:lnTo>
                  <a:lnTo>
                    <a:pt x="1138301" y="966978"/>
                  </a:lnTo>
                  <a:lnTo>
                    <a:pt x="1134307" y="929909"/>
                  </a:lnTo>
                  <a:lnTo>
                    <a:pt x="1118454" y="855515"/>
                  </a:lnTo>
                  <a:lnTo>
                    <a:pt x="1106712" y="818304"/>
                  </a:lnTo>
                  <a:lnTo>
                    <a:pt x="1092505" y="781160"/>
                  </a:lnTo>
                  <a:lnTo>
                    <a:pt x="1075891" y="744140"/>
                  </a:lnTo>
                  <a:lnTo>
                    <a:pt x="1056929" y="707300"/>
                  </a:lnTo>
                  <a:lnTo>
                    <a:pt x="1035678" y="670699"/>
                  </a:lnTo>
                  <a:lnTo>
                    <a:pt x="1012196" y="634392"/>
                  </a:lnTo>
                  <a:lnTo>
                    <a:pt x="986542" y="598438"/>
                  </a:lnTo>
                  <a:lnTo>
                    <a:pt x="958774" y="562892"/>
                  </a:lnTo>
                  <a:lnTo>
                    <a:pt x="928952" y="527812"/>
                  </a:lnTo>
                  <a:lnTo>
                    <a:pt x="897133" y="493256"/>
                  </a:lnTo>
                  <a:lnTo>
                    <a:pt x="863377" y="459279"/>
                  </a:lnTo>
                  <a:lnTo>
                    <a:pt x="827743" y="425940"/>
                  </a:lnTo>
                  <a:lnTo>
                    <a:pt x="790288" y="393294"/>
                  </a:lnTo>
                  <a:lnTo>
                    <a:pt x="751072" y="361400"/>
                  </a:lnTo>
                  <a:lnTo>
                    <a:pt x="710153" y="330314"/>
                  </a:lnTo>
                  <a:lnTo>
                    <a:pt x="667590" y="300094"/>
                  </a:lnTo>
                  <a:lnTo>
                    <a:pt x="623441" y="270795"/>
                  </a:lnTo>
                  <a:lnTo>
                    <a:pt x="577766" y="242476"/>
                  </a:lnTo>
                  <a:lnTo>
                    <a:pt x="530623" y="215193"/>
                  </a:lnTo>
                  <a:lnTo>
                    <a:pt x="482070" y="189004"/>
                  </a:lnTo>
                  <a:lnTo>
                    <a:pt x="432166" y="163965"/>
                  </a:lnTo>
                  <a:lnTo>
                    <a:pt x="380971" y="140133"/>
                  </a:lnTo>
                  <a:lnTo>
                    <a:pt x="328542" y="117566"/>
                  </a:lnTo>
                  <a:lnTo>
                    <a:pt x="274938" y="96321"/>
                  </a:lnTo>
                  <a:lnTo>
                    <a:pt x="220217" y="76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5235" y="1339953"/>
              <a:ext cx="1476375" cy="470534"/>
            </a:xfrm>
            <a:custGeom>
              <a:avLst/>
              <a:gdLst/>
              <a:ahLst/>
              <a:cxnLst/>
              <a:rect l="l" t="t" r="r" b="b"/>
              <a:pathLst>
                <a:path w="1476375" h="470535">
                  <a:moveTo>
                    <a:pt x="764135" y="0"/>
                  </a:moveTo>
                  <a:lnTo>
                    <a:pt x="713322" y="1122"/>
                  </a:lnTo>
                  <a:lnTo>
                    <a:pt x="663519" y="3951"/>
                  </a:lnTo>
                  <a:lnTo>
                    <a:pt x="614802" y="8471"/>
                  </a:lnTo>
                  <a:lnTo>
                    <a:pt x="567252" y="14664"/>
                  </a:lnTo>
                  <a:lnTo>
                    <a:pt x="520946" y="22516"/>
                  </a:lnTo>
                  <a:lnTo>
                    <a:pt x="475962" y="32009"/>
                  </a:lnTo>
                  <a:lnTo>
                    <a:pt x="432380" y="43126"/>
                  </a:lnTo>
                  <a:lnTo>
                    <a:pt x="390276" y="55851"/>
                  </a:lnTo>
                  <a:lnTo>
                    <a:pt x="349730" y="70167"/>
                  </a:lnTo>
                  <a:lnTo>
                    <a:pt x="310820" y="86059"/>
                  </a:lnTo>
                  <a:lnTo>
                    <a:pt x="273623" y="103509"/>
                  </a:lnTo>
                  <a:lnTo>
                    <a:pt x="238220" y="122501"/>
                  </a:lnTo>
                  <a:lnTo>
                    <a:pt x="204687" y="143019"/>
                  </a:lnTo>
                  <a:lnTo>
                    <a:pt x="173103" y="165045"/>
                  </a:lnTo>
                  <a:lnTo>
                    <a:pt x="116096" y="213559"/>
                  </a:lnTo>
                  <a:lnTo>
                    <a:pt x="67825" y="267910"/>
                  </a:lnTo>
                  <a:lnTo>
                    <a:pt x="28918" y="327966"/>
                  </a:lnTo>
                  <a:lnTo>
                    <a:pt x="0" y="393596"/>
                  </a:lnTo>
                  <a:lnTo>
                    <a:pt x="220217" y="470050"/>
                  </a:lnTo>
                  <a:lnTo>
                    <a:pt x="233764" y="435716"/>
                  </a:lnTo>
                  <a:lnTo>
                    <a:pt x="250040" y="402806"/>
                  </a:lnTo>
                  <a:lnTo>
                    <a:pt x="290447" y="341345"/>
                  </a:lnTo>
                  <a:lnTo>
                    <a:pt x="340774" y="285838"/>
                  </a:lnTo>
                  <a:lnTo>
                    <a:pt x="369450" y="260371"/>
                  </a:lnTo>
                  <a:lnTo>
                    <a:pt x="400356" y="236457"/>
                  </a:lnTo>
                  <a:lnTo>
                    <a:pt x="433409" y="214117"/>
                  </a:lnTo>
                  <a:lnTo>
                    <a:pt x="468526" y="193373"/>
                  </a:lnTo>
                  <a:lnTo>
                    <a:pt x="505624" y="174247"/>
                  </a:lnTo>
                  <a:lnTo>
                    <a:pt x="544620" y="156758"/>
                  </a:lnTo>
                  <a:lnTo>
                    <a:pt x="585431" y="140930"/>
                  </a:lnTo>
                  <a:lnTo>
                    <a:pt x="627973" y="126783"/>
                  </a:lnTo>
                  <a:lnTo>
                    <a:pt x="672163" y="114339"/>
                  </a:lnTo>
                  <a:lnTo>
                    <a:pt x="717918" y="103619"/>
                  </a:lnTo>
                  <a:lnTo>
                    <a:pt x="765155" y="94645"/>
                  </a:lnTo>
                  <a:lnTo>
                    <a:pt x="813791" y="87438"/>
                  </a:lnTo>
                  <a:lnTo>
                    <a:pt x="863743" y="82019"/>
                  </a:lnTo>
                  <a:lnTo>
                    <a:pt x="914926" y="78410"/>
                  </a:lnTo>
                  <a:lnTo>
                    <a:pt x="967259" y="76633"/>
                  </a:lnTo>
                  <a:lnTo>
                    <a:pt x="1020658" y="76708"/>
                  </a:lnTo>
                  <a:lnTo>
                    <a:pt x="1075040" y="78658"/>
                  </a:lnTo>
                  <a:lnTo>
                    <a:pt x="1130322" y="82503"/>
                  </a:lnTo>
                  <a:lnTo>
                    <a:pt x="1186420" y="88265"/>
                  </a:lnTo>
                  <a:lnTo>
                    <a:pt x="1243251" y="95966"/>
                  </a:lnTo>
                  <a:lnTo>
                    <a:pt x="1300733" y="105626"/>
                  </a:lnTo>
                  <a:lnTo>
                    <a:pt x="1358782" y="117268"/>
                  </a:lnTo>
                  <a:lnTo>
                    <a:pt x="1417314" y="130912"/>
                  </a:lnTo>
                  <a:lnTo>
                    <a:pt x="1476247" y="146581"/>
                  </a:lnTo>
                  <a:lnTo>
                    <a:pt x="1449292" y="135627"/>
                  </a:lnTo>
                  <a:lnTo>
                    <a:pt x="1394809" y="114863"/>
                  </a:lnTo>
                  <a:lnTo>
                    <a:pt x="1310537" y="86305"/>
                  </a:lnTo>
                  <a:lnTo>
                    <a:pt x="1253940" y="69448"/>
                  </a:lnTo>
                  <a:lnTo>
                    <a:pt x="1197569" y="54462"/>
                  </a:lnTo>
                  <a:lnTo>
                    <a:pt x="1141503" y="41332"/>
                  </a:lnTo>
                  <a:lnTo>
                    <a:pt x="1085819" y="30042"/>
                  </a:lnTo>
                  <a:lnTo>
                    <a:pt x="1030596" y="20574"/>
                  </a:lnTo>
                  <a:lnTo>
                    <a:pt x="975912" y="12913"/>
                  </a:lnTo>
                  <a:lnTo>
                    <a:pt x="921845" y="7041"/>
                  </a:lnTo>
                  <a:lnTo>
                    <a:pt x="868475" y="2943"/>
                  </a:lnTo>
                  <a:lnTo>
                    <a:pt x="815879" y="601"/>
                  </a:lnTo>
                  <a:lnTo>
                    <a:pt x="764135" y="0"/>
                  </a:lnTo>
                  <a:close/>
                </a:path>
              </a:pathLst>
            </a:custGeom>
            <a:solidFill>
              <a:srgbClr val="00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507" y="299085"/>
            <a:ext cx="68014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E-Portfolio</a:t>
            </a:r>
            <a:r>
              <a:rPr spc="20" dirty="0"/>
              <a:t> </a:t>
            </a:r>
            <a:r>
              <a:rPr spc="-5" dirty="0"/>
              <a:t>–</a:t>
            </a:r>
            <a:r>
              <a:rPr spc="5" dirty="0"/>
              <a:t> </a:t>
            </a:r>
            <a:r>
              <a:rPr spc="-5" dirty="0"/>
              <a:t>Sviluppo</a:t>
            </a:r>
            <a:r>
              <a:rPr spc="15" dirty="0"/>
              <a:t> </a:t>
            </a:r>
            <a:r>
              <a:rPr spc="-5" dirty="0"/>
              <a:t>delle</a:t>
            </a:r>
            <a:r>
              <a:rPr spc="5" dirty="0"/>
              <a:t> </a:t>
            </a:r>
            <a:r>
              <a:rPr spc="-5" dirty="0"/>
              <a:t>competenze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82094" y="914017"/>
            <a:ext cx="6163945" cy="5914390"/>
            <a:chOff x="5582094" y="914017"/>
            <a:chExt cx="6163945" cy="5914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1556" y="923542"/>
              <a:ext cx="6144767" cy="58948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86857" y="918780"/>
              <a:ext cx="6154420" cy="5904865"/>
            </a:xfrm>
            <a:custGeom>
              <a:avLst/>
              <a:gdLst/>
              <a:ahLst/>
              <a:cxnLst/>
              <a:rect l="l" t="t" r="r" b="b"/>
              <a:pathLst>
                <a:path w="6154420" h="5904865">
                  <a:moveTo>
                    <a:pt x="0" y="5904357"/>
                  </a:moveTo>
                  <a:lnTo>
                    <a:pt x="6154293" y="5904357"/>
                  </a:lnTo>
                  <a:lnTo>
                    <a:pt x="6154293" y="0"/>
                  </a:lnTo>
                  <a:lnTo>
                    <a:pt x="0" y="0"/>
                  </a:lnTo>
                  <a:lnTo>
                    <a:pt x="0" y="59043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6677" y="1052753"/>
              <a:ext cx="1977224" cy="17704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2272" y="2300985"/>
            <a:ext cx="27349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Lo </a:t>
            </a:r>
            <a:r>
              <a:rPr sz="2400" b="1" spc="-5" dirty="0">
                <a:latin typeface="Arial"/>
                <a:cs typeface="Arial"/>
              </a:rPr>
              <a:t>studente </a:t>
            </a:r>
            <a:r>
              <a:rPr sz="2400" b="1" dirty="0">
                <a:latin typeface="Arial"/>
                <a:cs typeface="Arial"/>
              </a:rPr>
              <a:t>indica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competenze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che </a:t>
            </a:r>
            <a:r>
              <a:rPr sz="2400" b="1" spc="-6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ritiene di </a:t>
            </a:r>
            <a:r>
              <a:rPr sz="2400" b="1" spc="-5" dirty="0">
                <a:latin typeface="Arial"/>
                <a:cs typeface="Arial"/>
              </a:rPr>
              <a:t>aver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sviluppato </a:t>
            </a:r>
            <a:r>
              <a:rPr sz="2400" b="1" dirty="0">
                <a:latin typeface="Arial"/>
                <a:cs typeface="Arial"/>
              </a:rPr>
              <a:t>tramite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l’attività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extrascolastica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035" y="323468"/>
            <a:ext cx="59880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E-Portfolio</a:t>
            </a:r>
            <a:r>
              <a:rPr sz="2500" spc="35" dirty="0"/>
              <a:t> </a:t>
            </a:r>
            <a:r>
              <a:rPr sz="2500" spc="-5" dirty="0"/>
              <a:t>–</a:t>
            </a:r>
            <a:r>
              <a:rPr sz="2500" spc="10" dirty="0"/>
              <a:t> </a:t>
            </a:r>
            <a:r>
              <a:rPr sz="2500" spc="-5" dirty="0"/>
              <a:t>Capolavoro</a:t>
            </a:r>
            <a:r>
              <a:rPr sz="2500" dirty="0"/>
              <a:t> </a:t>
            </a:r>
            <a:r>
              <a:rPr sz="2500" spc="-5" dirty="0"/>
              <a:t>dello</a:t>
            </a:r>
            <a:r>
              <a:rPr sz="2500" spc="5" dirty="0"/>
              <a:t> </a:t>
            </a:r>
            <a:r>
              <a:rPr sz="2500" spc="-5" dirty="0"/>
              <a:t>studente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639876" y="938173"/>
            <a:ext cx="11068685" cy="178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indent="-287020">
              <a:lnSpc>
                <a:spcPct val="1102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  <a:tab pos="534035" algn="l"/>
                <a:tab pos="1658620" algn="l"/>
                <a:tab pos="2219325" algn="l"/>
                <a:tab pos="3131185" algn="l"/>
                <a:tab pos="3376295" algn="l"/>
                <a:tab pos="3734435" algn="l"/>
                <a:tab pos="4702810" algn="l"/>
                <a:tab pos="5015230" algn="l"/>
                <a:tab pos="6019165" algn="l"/>
                <a:tab pos="7056120" algn="l"/>
                <a:tab pos="8057515" algn="l"/>
                <a:tab pos="8743315" algn="l"/>
                <a:tab pos="9034145" algn="l"/>
                <a:tab pos="9322435" algn="l"/>
                <a:tab pos="9849485" algn="l"/>
                <a:tab pos="10410825" algn="l"/>
              </a:tabLst>
            </a:pPr>
            <a:r>
              <a:rPr sz="1600" spc="-5" dirty="0">
                <a:latin typeface="Arial MT"/>
                <a:cs typeface="Arial MT"/>
              </a:rPr>
              <a:t>Il	cap</a:t>
            </a:r>
            <a:r>
              <a:rPr sz="1600" spc="-15" dirty="0">
                <a:latin typeface="Arial MT"/>
                <a:cs typeface="Arial MT"/>
              </a:rPr>
              <a:t>o</a:t>
            </a:r>
            <a:r>
              <a:rPr sz="1600" spc="-5" dirty="0">
                <a:latin typeface="Arial MT"/>
                <a:cs typeface="Arial MT"/>
              </a:rPr>
              <a:t>lavoro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l</a:t>
            </a:r>
            <a:r>
              <a:rPr sz="1600" spc="-5" dirty="0">
                <a:latin typeface="Arial MT"/>
                <a:cs typeface="Arial MT"/>
              </a:rPr>
              <a:t>lo</a:t>
            </a:r>
            <a:r>
              <a:rPr sz="1600" dirty="0">
                <a:latin typeface="Arial MT"/>
                <a:cs typeface="Arial MT"/>
              </a:rPr>
              <a:t>	s</a:t>
            </a:r>
            <a:r>
              <a:rPr sz="1600" spc="-5" dirty="0">
                <a:latin typeface="Arial MT"/>
                <a:cs typeface="Arial MT"/>
              </a:rPr>
              <a:t>tudente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è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pro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ot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q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lsia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logia</a:t>
            </a:r>
            <a:r>
              <a:rPr sz="1600" spc="-5" dirty="0">
                <a:latin typeface="Arial MT"/>
                <a:cs typeface="Arial MT"/>
              </a:rPr>
              <a:t>,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real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z</a:t>
            </a:r>
            <a:r>
              <a:rPr sz="1600" spc="-15" dirty="0">
                <a:latin typeface="Arial MT"/>
                <a:cs typeface="Arial MT"/>
              </a:rPr>
              <a:t>z</a:t>
            </a:r>
            <a:r>
              <a:rPr sz="1600" spc="-5" dirty="0">
                <a:latin typeface="Arial MT"/>
                <a:cs typeface="Arial MT"/>
              </a:rPr>
              <a:t>ato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an</a:t>
            </a:r>
            <a:r>
              <a:rPr sz="1600" dirty="0">
                <a:latin typeface="Arial MT"/>
                <a:cs typeface="Arial MT"/>
              </a:rPr>
              <a:t>c</a:t>
            </a:r>
            <a:r>
              <a:rPr sz="1600" spc="-5" dirty="0">
                <a:latin typeface="Arial MT"/>
                <a:cs typeface="Arial MT"/>
              </a:rPr>
              <a:t>he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al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5" dirty="0">
                <a:latin typeface="Arial MT"/>
                <a:cs typeface="Arial MT"/>
              </a:rPr>
              <a:t>d</a:t>
            </a:r>
            <a:r>
              <a:rPr sz="1600" spc="-5" dirty="0">
                <a:latin typeface="Arial MT"/>
                <a:cs typeface="Arial MT"/>
              </a:rPr>
              <a:t>i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fuori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della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sc</a:t>
            </a:r>
            <a:r>
              <a:rPr sz="1600" spc="-20" dirty="0">
                <a:latin typeface="Arial MT"/>
                <a:cs typeface="Arial MT"/>
              </a:rPr>
              <a:t>u</a:t>
            </a:r>
            <a:r>
              <a:rPr sz="1600" spc="-5" dirty="0">
                <a:latin typeface="Arial MT"/>
                <a:cs typeface="Arial MT"/>
              </a:rPr>
              <a:t>ola,  rappresentativo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dei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progressi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compiuti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delle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competenze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acquisite.</a:t>
            </a:r>
            <a:endParaRPr sz="1600">
              <a:latin typeface="Arial MT"/>
              <a:cs typeface="Arial MT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Entro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il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termine</a:t>
            </a:r>
            <a:r>
              <a:rPr sz="1600" b="1" spc="2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delle</a:t>
            </a:r>
            <a:r>
              <a:rPr sz="1600" b="1" spc="2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attività</a:t>
            </a:r>
            <a:r>
              <a:rPr sz="1600" b="1" spc="2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didattiche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studente</a:t>
            </a:r>
            <a:r>
              <a:rPr sz="1600" spc="2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è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chiamato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individuare</a:t>
            </a:r>
            <a:r>
              <a:rPr sz="1600" b="1" spc="2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sz="1600" b="1" i="1" spc="-5" dirty="0">
                <a:solidFill>
                  <a:srgbClr val="006FC0"/>
                </a:solidFill>
                <a:latin typeface="Arial"/>
                <a:cs typeface="Arial"/>
              </a:rPr>
              <a:t>criticamente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»</a:t>
            </a:r>
            <a:r>
              <a:rPr sz="1600" b="1" spc="2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almeno</a:t>
            </a:r>
            <a:r>
              <a:rPr sz="1600" b="1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una</a:t>
            </a:r>
            <a:r>
              <a:rPr sz="1600" b="1" spc="2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2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al </a:t>
            </a:r>
            <a:r>
              <a:rPr sz="1600" b="1" spc="-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massimo</a:t>
            </a:r>
            <a:r>
              <a:rPr sz="16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tre</a:t>
            </a:r>
            <a:r>
              <a:rPr sz="16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sue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creazioni ritenute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particolarmente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significative.</a:t>
            </a:r>
            <a:endParaRPr sz="16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Il</a:t>
            </a:r>
            <a:r>
              <a:rPr sz="1600" spc="3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capolavoro</a:t>
            </a:r>
            <a:r>
              <a:rPr sz="1600" spc="3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può</a:t>
            </a:r>
            <a:r>
              <a:rPr sz="1600" spc="3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essere</a:t>
            </a:r>
            <a:r>
              <a:rPr sz="1600" spc="3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un’azione,</a:t>
            </a:r>
            <a:r>
              <a:rPr sz="1600" spc="3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un’impresa,</a:t>
            </a:r>
            <a:r>
              <a:rPr sz="1600" spc="3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3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comportamento,</a:t>
            </a:r>
            <a:r>
              <a:rPr sz="1600" spc="3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una</a:t>
            </a:r>
            <a:r>
              <a:rPr sz="1600" spc="3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performance,</a:t>
            </a:r>
            <a:r>
              <a:rPr sz="1600" spc="3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ecc.</a:t>
            </a:r>
            <a:r>
              <a:rPr sz="1600" spc="3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frutto</a:t>
            </a:r>
            <a:r>
              <a:rPr sz="1600" spc="3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anche</a:t>
            </a:r>
            <a:r>
              <a:rPr sz="1600" spc="3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</a:t>
            </a:r>
            <a:r>
              <a:rPr sz="1600" spc="3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attività</a:t>
            </a:r>
            <a:endParaRPr sz="16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latin typeface="Arial MT"/>
                <a:cs typeface="Arial MT"/>
              </a:rPr>
              <a:t>cooperative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collaborative.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2921507"/>
            <a:ext cx="5425440" cy="2873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1565" y="3020188"/>
            <a:ext cx="4677453" cy="27338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9826" y="299085"/>
            <a:ext cx="4968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9A44"/>
                </a:solidFill>
                <a:latin typeface="Arial"/>
                <a:cs typeface="Arial"/>
              </a:rPr>
              <a:t>E-Portfolio</a:t>
            </a:r>
            <a:r>
              <a:rPr sz="2800" b="1" spc="5" dirty="0">
                <a:solidFill>
                  <a:srgbClr val="009A4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9A44"/>
                </a:solidFill>
                <a:latin typeface="Arial"/>
                <a:cs typeface="Arial"/>
              </a:rPr>
              <a:t>–</a:t>
            </a:r>
            <a:r>
              <a:rPr sz="2800" b="1" spc="-114" dirty="0">
                <a:solidFill>
                  <a:srgbClr val="009A4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9A44"/>
                </a:solidFill>
                <a:latin typeface="Arial"/>
                <a:cs typeface="Arial"/>
              </a:rPr>
              <a:t>Autovalutazione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59" y="2618232"/>
            <a:ext cx="2600899" cy="26014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2360" y="1111122"/>
            <a:ext cx="108591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Lo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studente,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sulla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quanto</a:t>
            </a:r>
            <a:r>
              <a:rPr sz="1800" dirty="0">
                <a:latin typeface="Arial MT"/>
                <a:cs typeface="Arial MT"/>
              </a:rPr>
              <a:t> inserito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nelle</a:t>
            </a:r>
            <a:r>
              <a:rPr sz="1800" dirty="0">
                <a:latin typeface="Arial MT"/>
                <a:cs typeface="Arial MT"/>
              </a:rPr>
              <a:t> sezioni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Sviluppo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delle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competenze</a:t>
            </a:r>
            <a:r>
              <a:rPr sz="1800" i="1" spc="490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Capolavoro</a:t>
            </a:r>
            <a:r>
              <a:rPr sz="1800" spc="-5" dirty="0">
                <a:latin typeface="Arial MT"/>
                <a:cs typeface="Arial MT"/>
              </a:rPr>
              <a:t>,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autovaluta il livello </a:t>
            </a:r>
            <a:r>
              <a:rPr sz="1800" dirty="0">
                <a:latin typeface="Arial MT"/>
                <a:cs typeface="Arial MT"/>
              </a:rPr>
              <a:t>raggiunto </a:t>
            </a:r>
            <a:r>
              <a:rPr sz="1800" spc="-5" dirty="0">
                <a:latin typeface="Arial MT"/>
                <a:cs typeface="Arial MT"/>
              </a:rPr>
              <a:t>con riferimento alle 8 competenze </a:t>
            </a:r>
            <a:r>
              <a:rPr sz="1800" dirty="0">
                <a:latin typeface="Arial MT"/>
                <a:cs typeface="Arial MT"/>
              </a:rPr>
              <a:t>chiave </a:t>
            </a:r>
            <a:r>
              <a:rPr sz="1800" spc="-5" dirty="0">
                <a:latin typeface="Arial MT"/>
                <a:cs typeface="Arial MT"/>
              </a:rPr>
              <a:t>europee e </a:t>
            </a:r>
            <a:r>
              <a:rPr sz="1800" dirty="0">
                <a:latin typeface="Arial MT"/>
                <a:cs typeface="Arial MT"/>
              </a:rPr>
              <a:t>tramite </a:t>
            </a:r>
            <a:r>
              <a:rPr sz="1800" spc="-5" dirty="0">
                <a:latin typeface="Arial MT"/>
                <a:cs typeface="Arial MT"/>
              </a:rPr>
              <a:t>un Diagramma </a:t>
            </a:r>
            <a:r>
              <a:rPr sz="1800" spc="-10" dirty="0">
                <a:latin typeface="Arial MT"/>
                <a:cs typeface="Arial MT"/>
              </a:rPr>
              <a:t>di </a:t>
            </a:r>
            <a:r>
              <a:rPr sz="1800" spc="-5" dirty="0">
                <a:latin typeface="Arial MT"/>
                <a:cs typeface="Arial MT"/>
              </a:rPr>
              <a:t> Kiviat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una</a:t>
            </a:r>
            <a:r>
              <a:rPr sz="1800" spc="-5" dirty="0">
                <a:latin typeface="Arial MT"/>
                <a:cs typeface="Arial MT"/>
              </a:rPr>
              <a:t> restituzione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grafica immediata.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851" y="2007107"/>
            <a:ext cx="7999109" cy="37178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507" y="299085"/>
            <a:ext cx="68014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E-Portfolio</a:t>
            </a:r>
            <a:r>
              <a:rPr spc="20" dirty="0"/>
              <a:t> </a:t>
            </a:r>
            <a:r>
              <a:rPr spc="-5" dirty="0"/>
              <a:t>–</a:t>
            </a:r>
            <a:r>
              <a:rPr spc="5" dirty="0"/>
              <a:t> </a:t>
            </a:r>
            <a:r>
              <a:rPr spc="-5" dirty="0"/>
              <a:t>Sviluppo</a:t>
            </a:r>
            <a:r>
              <a:rPr spc="15" dirty="0"/>
              <a:t> </a:t>
            </a:r>
            <a:r>
              <a:rPr spc="-5" dirty="0"/>
              <a:t>delle</a:t>
            </a:r>
            <a:r>
              <a:rPr spc="5" dirty="0"/>
              <a:t> </a:t>
            </a:r>
            <a:r>
              <a:rPr spc="-5" dirty="0"/>
              <a:t>competenze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2459" y="3003804"/>
            <a:ext cx="5081270" cy="2885440"/>
            <a:chOff x="632459" y="3003804"/>
            <a:chExt cx="5081270" cy="2885440"/>
          </a:xfrm>
        </p:grpSpPr>
        <p:sp>
          <p:nvSpPr>
            <p:cNvPr id="4" name="object 4"/>
            <p:cNvSpPr/>
            <p:nvPr/>
          </p:nvSpPr>
          <p:spPr>
            <a:xfrm>
              <a:off x="1118615" y="3003804"/>
              <a:ext cx="4594860" cy="2885440"/>
            </a:xfrm>
            <a:custGeom>
              <a:avLst/>
              <a:gdLst/>
              <a:ahLst/>
              <a:cxnLst/>
              <a:rect l="l" t="t" r="r" b="b"/>
              <a:pathLst>
                <a:path w="4594860" h="2885440">
                  <a:moveTo>
                    <a:pt x="4594860" y="0"/>
                  </a:moveTo>
                  <a:lnTo>
                    <a:pt x="0" y="0"/>
                  </a:lnTo>
                  <a:lnTo>
                    <a:pt x="0" y="2884932"/>
                  </a:lnTo>
                  <a:lnTo>
                    <a:pt x="4594860" y="2884932"/>
                  </a:lnTo>
                  <a:lnTo>
                    <a:pt x="459486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59" y="4326623"/>
              <a:ext cx="786409" cy="742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8367" y="4352544"/>
              <a:ext cx="684530" cy="640080"/>
            </a:xfrm>
            <a:custGeom>
              <a:avLst/>
              <a:gdLst/>
              <a:ahLst/>
              <a:cxnLst/>
              <a:rect l="l" t="t" r="r" b="b"/>
              <a:pathLst>
                <a:path w="684530" h="640079">
                  <a:moveTo>
                    <a:pt x="342138" y="0"/>
                  </a:moveTo>
                  <a:lnTo>
                    <a:pt x="291578" y="3469"/>
                  </a:lnTo>
                  <a:lnTo>
                    <a:pt x="243321" y="13547"/>
                  </a:lnTo>
                  <a:lnTo>
                    <a:pt x="197898" y="29740"/>
                  </a:lnTo>
                  <a:lnTo>
                    <a:pt x="155837" y="51552"/>
                  </a:lnTo>
                  <a:lnTo>
                    <a:pt x="117668" y="78490"/>
                  </a:lnTo>
                  <a:lnTo>
                    <a:pt x="83918" y="110057"/>
                  </a:lnTo>
                  <a:lnTo>
                    <a:pt x="55119" y="145761"/>
                  </a:lnTo>
                  <a:lnTo>
                    <a:pt x="31798" y="185105"/>
                  </a:lnTo>
                  <a:lnTo>
                    <a:pt x="14485" y="227596"/>
                  </a:lnTo>
                  <a:lnTo>
                    <a:pt x="3709" y="272739"/>
                  </a:lnTo>
                  <a:lnTo>
                    <a:pt x="0" y="320039"/>
                  </a:lnTo>
                  <a:lnTo>
                    <a:pt x="3709" y="367340"/>
                  </a:lnTo>
                  <a:lnTo>
                    <a:pt x="14485" y="412483"/>
                  </a:lnTo>
                  <a:lnTo>
                    <a:pt x="31798" y="454974"/>
                  </a:lnTo>
                  <a:lnTo>
                    <a:pt x="55119" y="494318"/>
                  </a:lnTo>
                  <a:lnTo>
                    <a:pt x="83918" y="530022"/>
                  </a:lnTo>
                  <a:lnTo>
                    <a:pt x="117668" y="561589"/>
                  </a:lnTo>
                  <a:lnTo>
                    <a:pt x="155837" y="588527"/>
                  </a:lnTo>
                  <a:lnTo>
                    <a:pt x="197898" y="610339"/>
                  </a:lnTo>
                  <a:lnTo>
                    <a:pt x="243321" y="626532"/>
                  </a:lnTo>
                  <a:lnTo>
                    <a:pt x="291578" y="636610"/>
                  </a:lnTo>
                  <a:lnTo>
                    <a:pt x="342138" y="640079"/>
                  </a:lnTo>
                  <a:lnTo>
                    <a:pt x="392697" y="636610"/>
                  </a:lnTo>
                  <a:lnTo>
                    <a:pt x="440954" y="626532"/>
                  </a:lnTo>
                  <a:lnTo>
                    <a:pt x="486377" y="610339"/>
                  </a:lnTo>
                  <a:lnTo>
                    <a:pt x="528438" y="588527"/>
                  </a:lnTo>
                  <a:lnTo>
                    <a:pt x="566607" y="561589"/>
                  </a:lnTo>
                  <a:lnTo>
                    <a:pt x="600357" y="530022"/>
                  </a:lnTo>
                  <a:lnTo>
                    <a:pt x="629156" y="494318"/>
                  </a:lnTo>
                  <a:lnTo>
                    <a:pt x="652477" y="454974"/>
                  </a:lnTo>
                  <a:lnTo>
                    <a:pt x="669790" y="412483"/>
                  </a:lnTo>
                  <a:lnTo>
                    <a:pt x="680566" y="367340"/>
                  </a:lnTo>
                  <a:lnTo>
                    <a:pt x="684276" y="320039"/>
                  </a:lnTo>
                  <a:lnTo>
                    <a:pt x="680566" y="272739"/>
                  </a:lnTo>
                  <a:lnTo>
                    <a:pt x="669790" y="227596"/>
                  </a:lnTo>
                  <a:lnTo>
                    <a:pt x="652477" y="185105"/>
                  </a:lnTo>
                  <a:lnTo>
                    <a:pt x="629156" y="145761"/>
                  </a:lnTo>
                  <a:lnTo>
                    <a:pt x="600357" y="110057"/>
                  </a:lnTo>
                  <a:lnTo>
                    <a:pt x="566607" y="78490"/>
                  </a:lnTo>
                  <a:lnTo>
                    <a:pt x="528438" y="51552"/>
                  </a:lnTo>
                  <a:lnTo>
                    <a:pt x="486377" y="29740"/>
                  </a:lnTo>
                  <a:lnTo>
                    <a:pt x="440954" y="13547"/>
                  </a:lnTo>
                  <a:lnTo>
                    <a:pt x="392697" y="3469"/>
                  </a:lnTo>
                  <a:lnTo>
                    <a:pt x="342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27" y="4445508"/>
              <a:ext cx="484631" cy="4541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1421" y="3915918"/>
              <a:ext cx="0" cy="1856105"/>
            </a:xfrm>
            <a:custGeom>
              <a:avLst/>
              <a:gdLst/>
              <a:ahLst/>
              <a:cxnLst/>
              <a:rect l="l" t="t" r="r" b="b"/>
              <a:pathLst>
                <a:path h="1856104">
                  <a:moveTo>
                    <a:pt x="0" y="0"/>
                  </a:moveTo>
                  <a:lnTo>
                    <a:pt x="0" y="185610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99641" y="3375172"/>
            <a:ext cx="3241675" cy="25107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300" spc="-5" dirty="0">
                <a:latin typeface="Arial MT"/>
                <a:cs typeface="Arial MT"/>
              </a:rPr>
              <a:t>Gli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050" b="1" spc="-10" dirty="0">
                <a:latin typeface="Arial"/>
                <a:cs typeface="Arial"/>
              </a:rPr>
              <a:t>STUDENTI</a:t>
            </a:r>
            <a:r>
              <a:rPr sz="1050" b="1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 MT"/>
                <a:cs typeface="Arial MT"/>
              </a:rPr>
              <a:t>potranno:</a:t>
            </a:r>
            <a:endParaRPr sz="1300">
              <a:latin typeface="Arial MT"/>
              <a:cs typeface="Arial MT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720" algn="l"/>
              </a:tabLst>
            </a:pPr>
            <a:r>
              <a:rPr sz="1300" spc="-5" dirty="0">
                <a:latin typeface="Arial MT"/>
                <a:cs typeface="Arial MT"/>
              </a:rPr>
              <a:t>visualizzare </a:t>
            </a:r>
            <a:r>
              <a:rPr sz="1300" dirty="0">
                <a:latin typeface="Arial MT"/>
                <a:cs typeface="Arial MT"/>
              </a:rPr>
              <a:t>le </a:t>
            </a:r>
            <a:r>
              <a:rPr sz="1300" b="1" dirty="0">
                <a:latin typeface="Arial"/>
                <a:cs typeface="Arial"/>
              </a:rPr>
              <a:t>competenze sviluppate </a:t>
            </a:r>
            <a:r>
              <a:rPr sz="1300" b="1" spc="-350" dirty="0">
                <a:latin typeface="Arial"/>
                <a:cs typeface="Arial"/>
              </a:rPr>
              <a:t> </a:t>
            </a:r>
            <a:r>
              <a:rPr sz="1300" spc="-5" dirty="0">
                <a:latin typeface="Arial MT"/>
                <a:cs typeface="Arial MT"/>
              </a:rPr>
              <a:t>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b="1" dirty="0">
                <a:latin typeface="Arial"/>
                <a:cs typeface="Arial"/>
              </a:rPr>
              <a:t>certificazioni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conseguite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 MT"/>
                <a:cs typeface="Arial MT"/>
              </a:rPr>
              <a:t>anche </a:t>
            </a:r>
            <a:r>
              <a:rPr sz="1300" spc="-3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nell’ambito di </a:t>
            </a:r>
            <a:r>
              <a:rPr sz="1300" b="1" dirty="0">
                <a:latin typeface="Arial"/>
                <a:cs typeface="Arial"/>
              </a:rPr>
              <a:t>attività di arricchimento 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dell’offerta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formativa,</a:t>
            </a:r>
            <a:r>
              <a:rPr sz="1300" b="1" spc="5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PCTO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ecc.</a:t>
            </a:r>
            <a:endParaRPr sz="13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720" algn="l"/>
              </a:tabLst>
            </a:pPr>
            <a:r>
              <a:rPr sz="1300" spc="-5" dirty="0">
                <a:latin typeface="Arial MT"/>
                <a:cs typeface="Arial MT"/>
              </a:rPr>
              <a:t>inserire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b="1" dirty="0">
                <a:latin typeface="Arial"/>
                <a:cs typeface="Arial"/>
              </a:rPr>
              <a:t>attività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 MT"/>
                <a:cs typeface="Arial MT"/>
              </a:rPr>
              <a:t>svolte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le 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b="1" dirty="0">
                <a:latin typeface="Arial"/>
                <a:cs typeface="Arial"/>
              </a:rPr>
              <a:t>certificazioni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dirty="0">
                <a:latin typeface="Arial MT"/>
                <a:cs typeface="Arial MT"/>
              </a:rPr>
              <a:t>conseguite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</a:t>
            </a:r>
            <a:r>
              <a:rPr sz="1300" dirty="0">
                <a:latin typeface="Arial MT"/>
                <a:cs typeface="Arial MT"/>
              </a:rPr>
              <a:t> ambito 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b="1" spc="-5" dirty="0">
                <a:latin typeface="Arial"/>
                <a:cs typeface="Arial"/>
              </a:rPr>
              <a:t>extrascolastico</a:t>
            </a:r>
            <a:endParaRPr sz="1300">
              <a:latin typeface="Arial"/>
              <a:cs typeface="Arial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9720" algn="l"/>
              </a:tabLst>
            </a:pPr>
            <a:r>
              <a:rPr sz="1300" spc="-5" dirty="0">
                <a:latin typeface="Arial MT"/>
                <a:cs typeface="Arial MT"/>
              </a:rPr>
              <a:t>identificare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b="1" dirty="0">
                <a:latin typeface="Arial"/>
                <a:cs typeface="Arial"/>
              </a:rPr>
              <a:t>competenze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che 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ritengono </a:t>
            </a:r>
            <a:r>
              <a:rPr sz="1300" b="1" spc="-5" dirty="0">
                <a:latin typeface="Arial"/>
                <a:cs typeface="Arial"/>
              </a:rPr>
              <a:t>di aver </a:t>
            </a:r>
            <a:r>
              <a:rPr sz="1300" b="1" dirty="0">
                <a:latin typeface="Arial"/>
                <a:cs typeface="Arial"/>
              </a:rPr>
              <a:t>maturato </a:t>
            </a:r>
            <a:r>
              <a:rPr sz="1300" spc="-5" dirty="0">
                <a:latin typeface="Arial MT"/>
                <a:cs typeface="Arial MT"/>
              </a:rPr>
              <a:t>in </a:t>
            </a:r>
            <a:r>
              <a:rPr sz="1300" dirty="0">
                <a:latin typeface="Arial MT"/>
                <a:cs typeface="Arial MT"/>
              </a:rPr>
              <a:t>ambito 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extrascolastico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8368" y="993647"/>
            <a:ext cx="2917190" cy="1981835"/>
            <a:chOff x="658368" y="993647"/>
            <a:chExt cx="2917190" cy="19818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68" y="993647"/>
              <a:ext cx="2694432" cy="19815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5975" y="1223771"/>
              <a:ext cx="719327" cy="72085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070091" y="970786"/>
            <a:ext cx="5461000" cy="5887720"/>
            <a:chOff x="6070091" y="970786"/>
            <a:chExt cx="5461000" cy="588772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0091" y="970786"/>
              <a:ext cx="5460492" cy="58033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2067" y="6126289"/>
              <a:ext cx="916177" cy="7317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INDICE</a:t>
            </a:r>
            <a:r>
              <a:rPr spc="-30" dirty="0"/>
              <a:t> </a:t>
            </a:r>
            <a:r>
              <a:rPr spc="-5" dirty="0"/>
              <a:t>DELLA</a:t>
            </a:r>
            <a:r>
              <a:rPr spc="-105" dirty="0"/>
              <a:t> </a:t>
            </a:r>
            <a:r>
              <a:rPr spc="-25" dirty="0"/>
              <a:t>PRESENTAZIONE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76157" y="1175194"/>
            <a:ext cx="8846185" cy="4507865"/>
            <a:chOff x="2276157" y="1175194"/>
            <a:chExt cx="8846185" cy="4507865"/>
          </a:xfrm>
        </p:grpSpPr>
        <p:sp>
          <p:nvSpPr>
            <p:cNvPr id="4" name="object 4"/>
            <p:cNvSpPr/>
            <p:nvPr/>
          </p:nvSpPr>
          <p:spPr>
            <a:xfrm>
              <a:off x="2280920" y="1179957"/>
              <a:ext cx="947419" cy="4498340"/>
            </a:xfrm>
            <a:custGeom>
              <a:avLst/>
              <a:gdLst/>
              <a:ahLst/>
              <a:cxnLst/>
              <a:rect l="l" t="t" r="r" b="b"/>
              <a:pathLst>
                <a:path w="947419" h="4498340">
                  <a:moveTo>
                    <a:pt x="15367" y="0"/>
                  </a:moveTo>
                  <a:lnTo>
                    <a:pt x="49238" y="34382"/>
                  </a:lnTo>
                  <a:lnTo>
                    <a:pt x="82482" y="69146"/>
                  </a:lnTo>
                  <a:lnTo>
                    <a:pt x="115099" y="104287"/>
                  </a:lnTo>
                  <a:lnTo>
                    <a:pt x="147089" y="139795"/>
                  </a:lnTo>
                  <a:lnTo>
                    <a:pt x="178452" y="175664"/>
                  </a:lnTo>
                  <a:lnTo>
                    <a:pt x="209187" y="211887"/>
                  </a:lnTo>
                  <a:lnTo>
                    <a:pt x="239295" y="248457"/>
                  </a:lnTo>
                  <a:lnTo>
                    <a:pt x="268776" y="285367"/>
                  </a:lnTo>
                  <a:lnTo>
                    <a:pt x="297629" y="322608"/>
                  </a:lnTo>
                  <a:lnTo>
                    <a:pt x="325855" y="360176"/>
                  </a:lnTo>
                  <a:lnTo>
                    <a:pt x="353454" y="398061"/>
                  </a:lnTo>
                  <a:lnTo>
                    <a:pt x="380426" y="436257"/>
                  </a:lnTo>
                  <a:lnTo>
                    <a:pt x="406771" y="474757"/>
                  </a:lnTo>
                  <a:lnTo>
                    <a:pt x="432488" y="513554"/>
                  </a:lnTo>
                  <a:lnTo>
                    <a:pt x="457578" y="552641"/>
                  </a:lnTo>
                  <a:lnTo>
                    <a:pt x="482041" y="592009"/>
                  </a:lnTo>
                  <a:lnTo>
                    <a:pt x="505876" y="631653"/>
                  </a:lnTo>
                  <a:lnTo>
                    <a:pt x="529084" y="671565"/>
                  </a:lnTo>
                  <a:lnTo>
                    <a:pt x="551665" y="711738"/>
                  </a:lnTo>
                  <a:lnTo>
                    <a:pt x="573619" y="752165"/>
                  </a:lnTo>
                  <a:lnTo>
                    <a:pt x="594946" y="792839"/>
                  </a:lnTo>
                  <a:lnTo>
                    <a:pt x="615645" y="833752"/>
                  </a:lnTo>
                  <a:lnTo>
                    <a:pt x="635717" y="874897"/>
                  </a:lnTo>
                  <a:lnTo>
                    <a:pt x="655162" y="916267"/>
                  </a:lnTo>
                  <a:lnTo>
                    <a:pt x="673979" y="957856"/>
                  </a:lnTo>
                  <a:lnTo>
                    <a:pt x="692169" y="999655"/>
                  </a:lnTo>
                  <a:lnTo>
                    <a:pt x="709733" y="1041658"/>
                  </a:lnTo>
                  <a:lnTo>
                    <a:pt x="726668" y="1083858"/>
                  </a:lnTo>
                  <a:lnTo>
                    <a:pt x="742977" y="1126247"/>
                  </a:lnTo>
                  <a:lnTo>
                    <a:pt x="758658" y="1168819"/>
                  </a:lnTo>
                  <a:lnTo>
                    <a:pt x="773712" y="1211565"/>
                  </a:lnTo>
                  <a:lnTo>
                    <a:pt x="788139" y="1254480"/>
                  </a:lnTo>
                  <a:lnTo>
                    <a:pt x="801938" y="1297556"/>
                  </a:lnTo>
                  <a:lnTo>
                    <a:pt x="815111" y="1340785"/>
                  </a:lnTo>
                  <a:lnTo>
                    <a:pt x="827656" y="1384161"/>
                  </a:lnTo>
                  <a:lnTo>
                    <a:pt x="839573" y="1427676"/>
                  </a:lnTo>
                  <a:lnTo>
                    <a:pt x="850864" y="1471323"/>
                  </a:lnTo>
                  <a:lnTo>
                    <a:pt x="861527" y="1515096"/>
                  </a:lnTo>
                  <a:lnTo>
                    <a:pt x="871563" y="1558986"/>
                  </a:lnTo>
                  <a:lnTo>
                    <a:pt x="880972" y="1602987"/>
                  </a:lnTo>
                  <a:lnTo>
                    <a:pt x="889753" y="1647092"/>
                  </a:lnTo>
                  <a:lnTo>
                    <a:pt x="897908" y="1691294"/>
                  </a:lnTo>
                  <a:lnTo>
                    <a:pt x="905435" y="1735585"/>
                  </a:lnTo>
                  <a:lnTo>
                    <a:pt x="912334" y="1779958"/>
                  </a:lnTo>
                  <a:lnTo>
                    <a:pt x="918607" y="1824406"/>
                  </a:lnTo>
                  <a:lnTo>
                    <a:pt x="924252" y="1868922"/>
                  </a:lnTo>
                  <a:lnTo>
                    <a:pt x="929270" y="1913499"/>
                  </a:lnTo>
                  <a:lnTo>
                    <a:pt x="933661" y="1958129"/>
                  </a:lnTo>
                  <a:lnTo>
                    <a:pt x="937424" y="2002806"/>
                  </a:lnTo>
                  <a:lnTo>
                    <a:pt x="940561" y="2047522"/>
                  </a:lnTo>
                  <a:lnTo>
                    <a:pt x="943070" y="2092270"/>
                  </a:lnTo>
                  <a:lnTo>
                    <a:pt x="944951" y="2137043"/>
                  </a:lnTo>
                  <a:lnTo>
                    <a:pt x="946206" y="2181835"/>
                  </a:lnTo>
                  <a:lnTo>
                    <a:pt x="946833" y="2226637"/>
                  </a:lnTo>
                  <a:lnTo>
                    <a:pt x="946833" y="2271442"/>
                  </a:lnTo>
                  <a:lnTo>
                    <a:pt x="946206" y="2316244"/>
                  </a:lnTo>
                  <a:lnTo>
                    <a:pt x="944951" y="2361035"/>
                  </a:lnTo>
                  <a:lnTo>
                    <a:pt x="943070" y="2405808"/>
                  </a:lnTo>
                  <a:lnTo>
                    <a:pt x="940561" y="2450557"/>
                  </a:lnTo>
                  <a:lnTo>
                    <a:pt x="937424" y="2495273"/>
                  </a:lnTo>
                  <a:lnTo>
                    <a:pt x="933661" y="2539949"/>
                  </a:lnTo>
                  <a:lnTo>
                    <a:pt x="929270" y="2584580"/>
                  </a:lnTo>
                  <a:lnTo>
                    <a:pt x="924252" y="2629156"/>
                  </a:lnTo>
                  <a:lnTo>
                    <a:pt x="918607" y="2673672"/>
                  </a:lnTo>
                  <a:lnTo>
                    <a:pt x="912334" y="2718120"/>
                  </a:lnTo>
                  <a:lnTo>
                    <a:pt x="905435" y="2762493"/>
                  </a:lnTo>
                  <a:lnTo>
                    <a:pt x="897908" y="2806784"/>
                  </a:lnTo>
                  <a:lnTo>
                    <a:pt x="889753" y="2850985"/>
                  </a:lnTo>
                  <a:lnTo>
                    <a:pt x="880972" y="2895090"/>
                  </a:lnTo>
                  <a:lnTo>
                    <a:pt x="871563" y="2939091"/>
                  </a:lnTo>
                  <a:lnTo>
                    <a:pt x="861527" y="2982981"/>
                  </a:lnTo>
                  <a:lnTo>
                    <a:pt x="850864" y="3026754"/>
                  </a:lnTo>
                  <a:lnTo>
                    <a:pt x="839573" y="3070401"/>
                  </a:lnTo>
                  <a:lnTo>
                    <a:pt x="827656" y="3113916"/>
                  </a:lnTo>
                  <a:lnTo>
                    <a:pt x="815111" y="3157291"/>
                  </a:lnTo>
                  <a:lnTo>
                    <a:pt x="801938" y="3200520"/>
                  </a:lnTo>
                  <a:lnTo>
                    <a:pt x="788139" y="3243595"/>
                  </a:lnTo>
                  <a:lnTo>
                    <a:pt x="773712" y="3286510"/>
                  </a:lnTo>
                  <a:lnTo>
                    <a:pt x="758658" y="3329256"/>
                  </a:lnTo>
                  <a:lnTo>
                    <a:pt x="742977" y="3371827"/>
                  </a:lnTo>
                  <a:lnTo>
                    <a:pt x="726668" y="3414216"/>
                  </a:lnTo>
                  <a:lnTo>
                    <a:pt x="709733" y="3456415"/>
                  </a:lnTo>
                  <a:lnTo>
                    <a:pt x="692169" y="3498418"/>
                  </a:lnTo>
                  <a:lnTo>
                    <a:pt x="673979" y="3540217"/>
                  </a:lnTo>
                  <a:lnTo>
                    <a:pt x="655162" y="3581805"/>
                  </a:lnTo>
                  <a:lnTo>
                    <a:pt x="635717" y="3623176"/>
                  </a:lnTo>
                  <a:lnTo>
                    <a:pt x="615645" y="3664320"/>
                  </a:lnTo>
                  <a:lnTo>
                    <a:pt x="594946" y="3705233"/>
                  </a:lnTo>
                  <a:lnTo>
                    <a:pt x="573619" y="3745906"/>
                  </a:lnTo>
                  <a:lnTo>
                    <a:pt x="551665" y="3786332"/>
                  </a:lnTo>
                  <a:lnTo>
                    <a:pt x="529084" y="3826505"/>
                  </a:lnTo>
                  <a:lnTo>
                    <a:pt x="505876" y="3866416"/>
                  </a:lnTo>
                  <a:lnTo>
                    <a:pt x="482041" y="3906060"/>
                  </a:lnTo>
                  <a:lnTo>
                    <a:pt x="457578" y="3945428"/>
                  </a:lnTo>
                  <a:lnTo>
                    <a:pt x="432488" y="3984514"/>
                  </a:lnTo>
                  <a:lnTo>
                    <a:pt x="406771" y="4023310"/>
                  </a:lnTo>
                  <a:lnTo>
                    <a:pt x="380426" y="4061810"/>
                  </a:lnTo>
                  <a:lnTo>
                    <a:pt x="353454" y="4100006"/>
                  </a:lnTo>
                  <a:lnTo>
                    <a:pt x="325855" y="4137890"/>
                  </a:lnTo>
                  <a:lnTo>
                    <a:pt x="297629" y="4175457"/>
                  </a:lnTo>
                  <a:lnTo>
                    <a:pt x="268776" y="4212698"/>
                  </a:lnTo>
                  <a:lnTo>
                    <a:pt x="239295" y="4249607"/>
                  </a:lnTo>
                  <a:lnTo>
                    <a:pt x="209187" y="4286176"/>
                  </a:lnTo>
                  <a:lnTo>
                    <a:pt x="178452" y="4322399"/>
                  </a:lnTo>
                  <a:lnTo>
                    <a:pt x="147089" y="4358268"/>
                  </a:lnTo>
                  <a:lnTo>
                    <a:pt x="115099" y="4393775"/>
                  </a:lnTo>
                  <a:lnTo>
                    <a:pt x="82482" y="4428914"/>
                  </a:lnTo>
                  <a:lnTo>
                    <a:pt x="49238" y="4463679"/>
                  </a:lnTo>
                  <a:lnTo>
                    <a:pt x="15367" y="4498060"/>
                  </a:lnTo>
                  <a:lnTo>
                    <a:pt x="0" y="4482769"/>
                  </a:lnTo>
                  <a:lnTo>
                    <a:pt x="33951" y="4448307"/>
                  </a:lnTo>
                  <a:lnTo>
                    <a:pt x="67268" y="4413457"/>
                  </a:lnTo>
                  <a:lnTo>
                    <a:pt x="99950" y="4378227"/>
                  </a:lnTo>
                  <a:lnTo>
                    <a:pt x="131998" y="4342625"/>
                  </a:lnTo>
                  <a:lnTo>
                    <a:pt x="163411" y="4306658"/>
                  </a:lnTo>
                  <a:lnTo>
                    <a:pt x="194190" y="4270333"/>
                  </a:lnTo>
                  <a:lnTo>
                    <a:pt x="224333" y="4233658"/>
                  </a:lnTo>
                  <a:lnTo>
                    <a:pt x="253843" y="4196639"/>
                  </a:lnTo>
                  <a:lnTo>
                    <a:pt x="282717" y="4159284"/>
                  </a:lnTo>
                  <a:lnTo>
                    <a:pt x="310957" y="4121601"/>
                  </a:lnTo>
                  <a:lnTo>
                    <a:pt x="338563" y="4083596"/>
                  </a:lnTo>
                  <a:lnTo>
                    <a:pt x="365534" y="4045278"/>
                  </a:lnTo>
                  <a:lnTo>
                    <a:pt x="391870" y="4006652"/>
                  </a:lnTo>
                  <a:lnTo>
                    <a:pt x="417572" y="3967727"/>
                  </a:lnTo>
                  <a:lnTo>
                    <a:pt x="442639" y="3928510"/>
                  </a:lnTo>
                  <a:lnTo>
                    <a:pt x="467071" y="3889009"/>
                  </a:lnTo>
                  <a:lnTo>
                    <a:pt x="490869" y="3849229"/>
                  </a:lnTo>
                  <a:lnTo>
                    <a:pt x="514032" y="3809180"/>
                  </a:lnTo>
                  <a:lnTo>
                    <a:pt x="536561" y="3768867"/>
                  </a:lnTo>
                  <a:lnTo>
                    <a:pt x="558455" y="3728299"/>
                  </a:lnTo>
                  <a:lnTo>
                    <a:pt x="579714" y="3687483"/>
                  </a:lnTo>
                  <a:lnTo>
                    <a:pt x="600339" y="3646426"/>
                  </a:lnTo>
                  <a:lnTo>
                    <a:pt x="620329" y="3605135"/>
                  </a:lnTo>
                  <a:lnTo>
                    <a:pt x="639684" y="3563617"/>
                  </a:lnTo>
                  <a:lnTo>
                    <a:pt x="658405" y="3521881"/>
                  </a:lnTo>
                  <a:lnTo>
                    <a:pt x="676492" y="3479933"/>
                  </a:lnTo>
                  <a:lnTo>
                    <a:pt x="693943" y="3437780"/>
                  </a:lnTo>
                  <a:lnTo>
                    <a:pt x="710760" y="3395430"/>
                  </a:lnTo>
                  <a:lnTo>
                    <a:pt x="726943" y="3352890"/>
                  </a:lnTo>
                  <a:lnTo>
                    <a:pt x="742491" y="3310168"/>
                  </a:lnTo>
                  <a:lnTo>
                    <a:pt x="757404" y="3267270"/>
                  </a:lnTo>
                  <a:lnTo>
                    <a:pt x="771683" y="3224205"/>
                  </a:lnTo>
                  <a:lnTo>
                    <a:pt x="785327" y="3180978"/>
                  </a:lnTo>
                  <a:lnTo>
                    <a:pt x="798336" y="3137599"/>
                  </a:lnTo>
                  <a:lnTo>
                    <a:pt x="810711" y="3094073"/>
                  </a:lnTo>
                  <a:lnTo>
                    <a:pt x="822451" y="3050409"/>
                  </a:lnTo>
                  <a:lnTo>
                    <a:pt x="833557" y="3006613"/>
                  </a:lnTo>
                  <a:lnTo>
                    <a:pt x="844028" y="2962693"/>
                  </a:lnTo>
                  <a:lnTo>
                    <a:pt x="853865" y="2918656"/>
                  </a:lnTo>
                  <a:lnTo>
                    <a:pt x="863066" y="2874510"/>
                  </a:lnTo>
                  <a:lnTo>
                    <a:pt x="871634" y="2830261"/>
                  </a:lnTo>
                  <a:lnTo>
                    <a:pt x="879566" y="2785918"/>
                  </a:lnTo>
                  <a:lnTo>
                    <a:pt x="886864" y="2741486"/>
                  </a:lnTo>
                  <a:lnTo>
                    <a:pt x="893528" y="2696975"/>
                  </a:lnTo>
                  <a:lnTo>
                    <a:pt x="899556" y="2652390"/>
                  </a:lnTo>
                  <a:lnTo>
                    <a:pt x="904951" y="2607740"/>
                  </a:lnTo>
                  <a:lnTo>
                    <a:pt x="909710" y="2563031"/>
                  </a:lnTo>
                  <a:lnTo>
                    <a:pt x="913835" y="2518272"/>
                  </a:lnTo>
                  <a:lnTo>
                    <a:pt x="917325" y="2473468"/>
                  </a:lnTo>
                  <a:lnTo>
                    <a:pt x="920181" y="2428628"/>
                  </a:lnTo>
                  <a:lnTo>
                    <a:pt x="922402" y="2383759"/>
                  </a:lnTo>
                  <a:lnTo>
                    <a:pt x="923989" y="2338868"/>
                  </a:lnTo>
                  <a:lnTo>
                    <a:pt x="924941" y="2293962"/>
                  </a:lnTo>
                  <a:lnTo>
                    <a:pt x="925258" y="2249049"/>
                  </a:lnTo>
                  <a:lnTo>
                    <a:pt x="924941" y="2204136"/>
                  </a:lnTo>
                  <a:lnTo>
                    <a:pt x="923989" y="2159230"/>
                  </a:lnTo>
                  <a:lnTo>
                    <a:pt x="922402" y="2114339"/>
                  </a:lnTo>
                  <a:lnTo>
                    <a:pt x="920181" y="2069470"/>
                  </a:lnTo>
                  <a:lnTo>
                    <a:pt x="917325" y="2024630"/>
                  </a:lnTo>
                  <a:lnTo>
                    <a:pt x="913835" y="1979826"/>
                  </a:lnTo>
                  <a:lnTo>
                    <a:pt x="909710" y="1935067"/>
                  </a:lnTo>
                  <a:lnTo>
                    <a:pt x="904951" y="1890358"/>
                  </a:lnTo>
                  <a:lnTo>
                    <a:pt x="899556" y="1845708"/>
                  </a:lnTo>
                  <a:lnTo>
                    <a:pt x="893528" y="1801124"/>
                  </a:lnTo>
                  <a:lnTo>
                    <a:pt x="886864" y="1756613"/>
                  </a:lnTo>
                  <a:lnTo>
                    <a:pt x="879566" y="1712182"/>
                  </a:lnTo>
                  <a:lnTo>
                    <a:pt x="871634" y="1667839"/>
                  </a:lnTo>
                  <a:lnTo>
                    <a:pt x="863066" y="1623591"/>
                  </a:lnTo>
                  <a:lnTo>
                    <a:pt x="853865" y="1579445"/>
                  </a:lnTo>
                  <a:lnTo>
                    <a:pt x="844028" y="1535408"/>
                  </a:lnTo>
                  <a:lnTo>
                    <a:pt x="833557" y="1491489"/>
                  </a:lnTo>
                  <a:lnTo>
                    <a:pt x="822451" y="1447693"/>
                  </a:lnTo>
                  <a:lnTo>
                    <a:pt x="810711" y="1404029"/>
                  </a:lnTo>
                  <a:lnTo>
                    <a:pt x="798336" y="1360504"/>
                  </a:lnTo>
                  <a:lnTo>
                    <a:pt x="785327" y="1317125"/>
                  </a:lnTo>
                  <a:lnTo>
                    <a:pt x="771683" y="1273899"/>
                  </a:lnTo>
                  <a:lnTo>
                    <a:pt x="757404" y="1230834"/>
                  </a:lnTo>
                  <a:lnTo>
                    <a:pt x="742491" y="1187937"/>
                  </a:lnTo>
                  <a:lnTo>
                    <a:pt x="726943" y="1145216"/>
                  </a:lnTo>
                  <a:lnTo>
                    <a:pt x="710760" y="1102676"/>
                  </a:lnTo>
                  <a:lnTo>
                    <a:pt x="693943" y="1060327"/>
                  </a:lnTo>
                  <a:lnTo>
                    <a:pt x="676492" y="1018175"/>
                  </a:lnTo>
                  <a:lnTo>
                    <a:pt x="658405" y="976228"/>
                  </a:lnTo>
                  <a:lnTo>
                    <a:pt x="639684" y="934492"/>
                  </a:lnTo>
                  <a:lnTo>
                    <a:pt x="620329" y="892975"/>
                  </a:lnTo>
                  <a:lnTo>
                    <a:pt x="600339" y="851685"/>
                  </a:lnTo>
                  <a:lnTo>
                    <a:pt x="579714" y="810629"/>
                  </a:lnTo>
                  <a:lnTo>
                    <a:pt x="558455" y="769813"/>
                  </a:lnTo>
                  <a:lnTo>
                    <a:pt x="536561" y="729246"/>
                  </a:lnTo>
                  <a:lnTo>
                    <a:pt x="514032" y="688935"/>
                  </a:lnTo>
                  <a:lnTo>
                    <a:pt x="490869" y="648886"/>
                  </a:lnTo>
                  <a:lnTo>
                    <a:pt x="467071" y="609108"/>
                  </a:lnTo>
                  <a:lnTo>
                    <a:pt x="442639" y="569607"/>
                  </a:lnTo>
                  <a:lnTo>
                    <a:pt x="417572" y="530391"/>
                  </a:lnTo>
                  <a:lnTo>
                    <a:pt x="391870" y="491467"/>
                  </a:lnTo>
                  <a:lnTo>
                    <a:pt x="365534" y="452843"/>
                  </a:lnTo>
                  <a:lnTo>
                    <a:pt x="338563" y="414525"/>
                  </a:lnTo>
                  <a:lnTo>
                    <a:pt x="310957" y="376522"/>
                  </a:lnTo>
                  <a:lnTo>
                    <a:pt x="282717" y="338840"/>
                  </a:lnTo>
                  <a:lnTo>
                    <a:pt x="253843" y="301486"/>
                  </a:lnTo>
                  <a:lnTo>
                    <a:pt x="224333" y="264469"/>
                  </a:lnTo>
                  <a:lnTo>
                    <a:pt x="194190" y="227794"/>
                  </a:lnTo>
                  <a:lnTo>
                    <a:pt x="163411" y="191471"/>
                  </a:lnTo>
                  <a:lnTo>
                    <a:pt x="131998" y="155505"/>
                  </a:lnTo>
                  <a:lnTo>
                    <a:pt x="99950" y="119904"/>
                  </a:lnTo>
                  <a:lnTo>
                    <a:pt x="67268" y="84676"/>
                  </a:lnTo>
                  <a:lnTo>
                    <a:pt x="33951" y="49828"/>
                  </a:lnTo>
                  <a:lnTo>
                    <a:pt x="0" y="15366"/>
                  </a:lnTo>
                  <a:lnTo>
                    <a:pt x="15367" y="0"/>
                  </a:lnTo>
                  <a:close/>
                </a:path>
              </a:pathLst>
            </a:custGeom>
            <a:ln w="9525">
              <a:solidFill>
                <a:srgbClr val="58A4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7060" y="2278380"/>
              <a:ext cx="7883652" cy="2342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08" y="2324100"/>
              <a:ext cx="6409944" cy="2404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9732" y="2298192"/>
              <a:ext cx="7802880" cy="22616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52440" y="2462529"/>
            <a:ext cx="5619115" cy="187578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1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progetto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orientamento </a:t>
            </a:r>
            <a:r>
              <a:rPr sz="4000" spc="-8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e i moduli di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orientamento </a:t>
            </a:r>
            <a:r>
              <a:rPr sz="4000" spc="-8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formativo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70697" y="2009965"/>
            <a:ext cx="2836545" cy="2838450"/>
            <a:chOff x="1770697" y="2009965"/>
            <a:chExt cx="2836545" cy="2838450"/>
          </a:xfrm>
        </p:grpSpPr>
        <p:sp>
          <p:nvSpPr>
            <p:cNvPr id="10" name="object 10"/>
            <p:cNvSpPr/>
            <p:nvPr/>
          </p:nvSpPr>
          <p:spPr>
            <a:xfrm>
              <a:off x="1775460" y="2014727"/>
              <a:ext cx="2827020" cy="2828925"/>
            </a:xfrm>
            <a:custGeom>
              <a:avLst/>
              <a:gdLst/>
              <a:ahLst/>
              <a:cxnLst/>
              <a:rect l="l" t="t" r="r" b="b"/>
              <a:pathLst>
                <a:path w="2827020" h="2828925">
                  <a:moveTo>
                    <a:pt x="1413509" y="0"/>
                  </a:moveTo>
                  <a:lnTo>
                    <a:pt x="1364915" y="820"/>
                  </a:lnTo>
                  <a:lnTo>
                    <a:pt x="1316731" y="3262"/>
                  </a:lnTo>
                  <a:lnTo>
                    <a:pt x="1268985" y="7302"/>
                  </a:lnTo>
                  <a:lnTo>
                    <a:pt x="1221703" y="12911"/>
                  </a:lnTo>
                  <a:lnTo>
                    <a:pt x="1174911" y="20064"/>
                  </a:lnTo>
                  <a:lnTo>
                    <a:pt x="1128635" y="28734"/>
                  </a:lnTo>
                  <a:lnTo>
                    <a:pt x="1082903" y="38895"/>
                  </a:lnTo>
                  <a:lnTo>
                    <a:pt x="1037739" y="50521"/>
                  </a:lnTo>
                  <a:lnTo>
                    <a:pt x="993172" y="63585"/>
                  </a:lnTo>
                  <a:lnTo>
                    <a:pt x="949225" y="78061"/>
                  </a:lnTo>
                  <a:lnTo>
                    <a:pt x="905927" y="93923"/>
                  </a:lnTo>
                  <a:lnTo>
                    <a:pt x="863304" y="111144"/>
                  </a:lnTo>
                  <a:lnTo>
                    <a:pt x="821381" y="129699"/>
                  </a:lnTo>
                  <a:lnTo>
                    <a:pt x="780185" y="149559"/>
                  </a:lnTo>
                  <a:lnTo>
                    <a:pt x="739743" y="170701"/>
                  </a:lnTo>
                  <a:lnTo>
                    <a:pt x="700080" y="193096"/>
                  </a:lnTo>
                  <a:lnTo>
                    <a:pt x="661223" y="216719"/>
                  </a:lnTo>
                  <a:lnTo>
                    <a:pt x="623199" y="241543"/>
                  </a:lnTo>
                  <a:lnTo>
                    <a:pt x="586033" y="267542"/>
                  </a:lnTo>
                  <a:lnTo>
                    <a:pt x="549752" y="294690"/>
                  </a:lnTo>
                  <a:lnTo>
                    <a:pt x="514382" y="322960"/>
                  </a:lnTo>
                  <a:lnTo>
                    <a:pt x="479950" y="352327"/>
                  </a:lnTo>
                  <a:lnTo>
                    <a:pt x="446482" y="382763"/>
                  </a:lnTo>
                  <a:lnTo>
                    <a:pt x="414004" y="414242"/>
                  </a:lnTo>
                  <a:lnTo>
                    <a:pt x="382542" y="446738"/>
                  </a:lnTo>
                  <a:lnTo>
                    <a:pt x="352123" y="480225"/>
                  </a:lnTo>
                  <a:lnTo>
                    <a:pt x="322774" y="514676"/>
                  </a:lnTo>
                  <a:lnTo>
                    <a:pt x="294519" y="550065"/>
                  </a:lnTo>
                  <a:lnTo>
                    <a:pt x="267387" y="586366"/>
                  </a:lnTo>
                  <a:lnTo>
                    <a:pt x="241402" y="623552"/>
                  </a:lnTo>
                  <a:lnTo>
                    <a:pt x="216592" y="661597"/>
                  </a:lnTo>
                  <a:lnTo>
                    <a:pt x="192983" y="700475"/>
                  </a:lnTo>
                  <a:lnTo>
                    <a:pt x="170601" y="740159"/>
                  </a:lnTo>
                  <a:lnTo>
                    <a:pt x="149472" y="780623"/>
                  </a:lnTo>
                  <a:lnTo>
                    <a:pt x="129622" y="821841"/>
                  </a:lnTo>
                  <a:lnTo>
                    <a:pt x="111079" y="863786"/>
                  </a:lnTo>
                  <a:lnTo>
                    <a:pt x="93868" y="906432"/>
                  </a:lnTo>
                  <a:lnTo>
                    <a:pt x="78015" y="949753"/>
                  </a:lnTo>
                  <a:lnTo>
                    <a:pt x="63547" y="993722"/>
                  </a:lnTo>
                  <a:lnTo>
                    <a:pt x="50491" y="1038313"/>
                  </a:lnTo>
                  <a:lnTo>
                    <a:pt x="38872" y="1083499"/>
                  </a:lnTo>
                  <a:lnTo>
                    <a:pt x="28717" y="1129255"/>
                  </a:lnTo>
                  <a:lnTo>
                    <a:pt x="20052" y="1175554"/>
                  </a:lnTo>
                  <a:lnTo>
                    <a:pt x="12903" y="1222370"/>
                  </a:lnTo>
                  <a:lnTo>
                    <a:pt x="7297" y="1269675"/>
                  </a:lnTo>
                  <a:lnTo>
                    <a:pt x="3260" y="1317445"/>
                  </a:lnTo>
                  <a:lnTo>
                    <a:pt x="819" y="1365653"/>
                  </a:lnTo>
                  <a:lnTo>
                    <a:pt x="0" y="1414272"/>
                  </a:lnTo>
                  <a:lnTo>
                    <a:pt x="819" y="1462890"/>
                  </a:lnTo>
                  <a:lnTo>
                    <a:pt x="3260" y="1511098"/>
                  </a:lnTo>
                  <a:lnTo>
                    <a:pt x="7297" y="1558868"/>
                  </a:lnTo>
                  <a:lnTo>
                    <a:pt x="12903" y="1606173"/>
                  </a:lnTo>
                  <a:lnTo>
                    <a:pt x="20052" y="1652989"/>
                  </a:lnTo>
                  <a:lnTo>
                    <a:pt x="28717" y="1699288"/>
                  </a:lnTo>
                  <a:lnTo>
                    <a:pt x="38872" y="1745044"/>
                  </a:lnTo>
                  <a:lnTo>
                    <a:pt x="50491" y="1790230"/>
                  </a:lnTo>
                  <a:lnTo>
                    <a:pt x="63547" y="1834821"/>
                  </a:lnTo>
                  <a:lnTo>
                    <a:pt x="78015" y="1878790"/>
                  </a:lnTo>
                  <a:lnTo>
                    <a:pt x="93868" y="1922111"/>
                  </a:lnTo>
                  <a:lnTo>
                    <a:pt x="111079" y="1964757"/>
                  </a:lnTo>
                  <a:lnTo>
                    <a:pt x="129622" y="2006702"/>
                  </a:lnTo>
                  <a:lnTo>
                    <a:pt x="149472" y="2047920"/>
                  </a:lnTo>
                  <a:lnTo>
                    <a:pt x="170601" y="2088384"/>
                  </a:lnTo>
                  <a:lnTo>
                    <a:pt x="192983" y="2128068"/>
                  </a:lnTo>
                  <a:lnTo>
                    <a:pt x="216592" y="2166946"/>
                  </a:lnTo>
                  <a:lnTo>
                    <a:pt x="241402" y="2204991"/>
                  </a:lnTo>
                  <a:lnTo>
                    <a:pt x="267387" y="2242177"/>
                  </a:lnTo>
                  <a:lnTo>
                    <a:pt x="294519" y="2278478"/>
                  </a:lnTo>
                  <a:lnTo>
                    <a:pt x="322774" y="2313867"/>
                  </a:lnTo>
                  <a:lnTo>
                    <a:pt x="352123" y="2348318"/>
                  </a:lnTo>
                  <a:lnTo>
                    <a:pt x="382542" y="2381805"/>
                  </a:lnTo>
                  <a:lnTo>
                    <a:pt x="414004" y="2414301"/>
                  </a:lnTo>
                  <a:lnTo>
                    <a:pt x="446482" y="2445780"/>
                  </a:lnTo>
                  <a:lnTo>
                    <a:pt x="479950" y="2476216"/>
                  </a:lnTo>
                  <a:lnTo>
                    <a:pt x="514382" y="2505583"/>
                  </a:lnTo>
                  <a:lnTo>
                    <a:pt x="549752" y="2533853"/>
                  </a:lnTo>
                  <a:lnTo>
                    <a:pt x="586033" y="2561001"/>
                  </a:lnTo>
                  <a:lnTo>
                    <a:pt x="623199" y="2587000"/>
                  </a:lnTo>
                  <a:lnTo>
                    <a:pt x="661223" y="2611824"/>
                  </a:lnTo>
                  <a:lnTo>
                    <a:pt x="700080" y="2635447"/>
                  </a:lnTo>
                  <a:lnTo>
                    <a:pt x="739743" y="2657842"/>
                  </a:lnTo>
                  <a:lnTo>
                    <a:pt x="780185" y="2678984"/>
                  </a:lnTo>
                  <a:lnTo>
                    <a:pt x="821381" y="2698844"/>
                  </a:lnTo>
                  <a:lnTo>
                    <a:pt x="863304" y="2717399"/>
                  </a:lnTo>
                  <a:lnTo>
                    <a:pt x="905927" y="2734620"/>
                  </a:lnTo>
                  <a:lnTo>
                    <a:pt x="949225" y="2750482"/>
                  </a:lnTo>
                  <a:lnTo>
                    <a:pt x="993172" y="2764958"/>
                  </a:lnTo>
                  <a:lnTo>
                    <a:pt x="1037739" y="2778022"/>
                  </a:lnTo>
                  <a:lnTo>
                    <a:pt x="1082903" y="2789648"/>
                  </a:lnTo>
                  <a:lnTo>
                    <a:pt x="1128635" y="2799809"/>
                  </a:lnTo>
                  <a:lnTo>
                    <a:pt x="1174911" y="2808479"/>
                  </a:lnTo>
                  <a:lnTo>
                    <a:pt x="1221703" y="2815632"/>
                  </a:lnTo>
                  <a:lnTo>
                    <a:pt x="1268985" y="2821241"/>
                  </a:lnTo>
                  <a:lnTo>
                    <a:pt x="1316731" y="2825281"/>
                  </a:lnTo>
                  <a:lnTo>
                    <a:pt x="1364915" y="2827723"/>
                  </a:lnTo>
                  <a:lnTo>
                    <a:pt x="1413509" y="2828544"/>
                  </a:lnTo>
                  <a:lnTo>
                    <a:pt x="1462104" y="2827723"/>
                  </a:lnTo>
                  <a:lnTo>
                    <a:pt x="1510288" y="2825281"/>
                  </a:lnTo>
                  <a:lnTo>
                    <a:pt x="1558034" y="2821241"/>
                  </a:lnTo>
                  <a:lnTo>
                    <a:pt x="1605316" y="2815632"/>
                  </a:lnTo>
                  <a:lnTo>
                    <a:pt x="1652108" y="2808479"/>
                  </a:lnTo>
                  <a:lnTo>
                    <a:pt x="1698384" y="2799809"/>
                  </a:lnTo>
                  <a:lnTo>
                    <a:pt x="1744116" y="2789648"/>
                  </a:lnTo>
                  <a:lnTo>
                    <a:pt x="1789280" y="2778022"/>
                  </a:lnTo>
                  <a:lnTo>
                    <a:pt x="1833847" y="2764958"/>
                  </a:lnTo>
                  <a:lnTo>
                    <a:pt x="1877794" y="2750482"/>
                  </a:lnTo>
                  <a:lnTo>
                    <a:pt x="1921092" y="2734620"/>
                  </a:lnTo>
                  <a:lnTo>
                    <a:pt x="1963715" y="2717399"/>
                  </a:lnTo>
                  <a:lnTo>
                    <a:pt x="2005638" y="2698844"/>
                  </a:lnTo>
                  <a:lnTo>
                    <a:pt x="2046834" y="2678984"/>
                  </a:lnTo>
                  <a:lnTo>
                    <a:pt x="2087276" y="2657842"/>
                  </a:lnTo>
                  <a:lnTo>
                    <a:pt x="2126939" y="2635447"/>
                  </a:lnTo>
                  <a:lnTo>
                    <a:pt x="2165796" y="2611824"/>
                  </a:lnTo>
                  <a:lnTo>
                    <a:pt x="2203820" y="2587000"/>
                  </a:lnTo>
                  <a:lnTo>
                    <a:pt x="2240986" y="2561001"/>
                  </a:lnTo>
                  <a:lnTo>
                    <a:pt x="2277267" y="2533853"/>
                  </a:lnTo>
                  <a:lnTo>
                    <a:pt x="2312637" y="2505583"/>
                  </a:lnTo>
                  <a:lnTo>
                    <a:pt x="2347069" y="2476216"/>
                  </a:lnTo>
                  <a:lnTo>
                    <a:pt x="2380537" y="2445780"/>
                  </a:lnTo>
                  <a:lnTo>
                    <a:pt x="2413015" y="2414301"/>
                  </a:lnTo>
                  <a:lnTo>
                    <a:pt x="2444477" y="2381805"/>
                  </a:lnTo>
                  <a:lnTo>
                    <a:pt x="2474896" y="2348318"/>
                  </a:lnTo>
                  <a:lnTo>
                    <a:pt x="2504245" y="2313867"/>
                  </a:lnTo>
                  <a:lnTo>
                    <a:pt x="2532500" y="2278478"/>
                  </a:lnTo>
                  <a:lnTo>
                    <a:pt x="2559632" y="2242177"/>
                  </a:lnTo>
                  <a:lnTo>
                    <a:pt x="2585617" y="2204991"/>
                  </a:lnTo>
                  <a:lnTo>
                    <a:pt x="2610427" y="2166946"/>
                  </a:lnTo>
                  <a:lnTo>
                    <a:pt x="2634036" y="2128068"/>
                  </a:lnTo>
                  <a:lnTo>
                    <a:pt x="2656418" y="2088384"/>
                  </a:lnTo>
                  <a:lnTo>
                    <a:pt x="2677547" y="2047920"/>
                  </a:lnTo>
                  <a:lnTo>
                    <a:pt x="2697397" y="2006702"/>
                  </a:lnTo>
                  <a:lnTo>
                    <a:pt x="2715940" y="1964757"/>
                  </a:lnTo>
                  <a:lnTo>
                    <a:pt x="2733151" y="1922111"/>
                  </a:lnTo>
                  <a:lnTo>
                    <a:pt x="2749004" y="1878790"/>
                  </a:lnTo>
                  <a:lnTo>
                    <a:pt x="2763472" y="1834821"/>
                  </a:lnTo>
                  <a:lnTo>
                    <a:pt x="2776528" y="1790230"/>
                  </a:lnTo>
                  <a:lnTo>
                    <a:pt x="2788147" y="1745044"/>
                  </a:lnTo>
                  <a:lnTo>
                    <a:pt x="2798302" y="1699288"/>
                  </a:lnTo>
                  <a:lnTo>
                    <a:pt x="2806967" y="1652989"/>
                  </a:lnTo>
                  <a:lnTo>
                    <a:pt x="2814116" y="1606173"/>
                  </a:lnTo>
                  <a:lnTo>
                    <a:pt x="2819722" y="1558868"/>
                  </a:lnTo>
                  <a:lnTo>
                    <a:pt x="2823759" y="1511098"/>
                  </a:lnTo>
                  <a:lnTo>
                    <a:pt x="2826200" y="1462890"/>
                  </a:lnTo>
                  <a:lnTo>
                    <a:pt x="2827019" y="1414272"/>
                  </a:lnTo>
                  <a:lnTo>
                    <a:pt x="2826200" y="1365653"/>
                  </a:lnTo>
                  <a:lnTo>
                    <a:pt x="2823759" y="1317445"/>
                  </a:lnTo>
                  <a:lnTo>
                    <a:pt x="2819722" y="1269675"/>
                  </a:lnTo>
                  <a:lnTo>
                    <a:pt x="2814116" y="1222370"/>
                  </a:lnTo>
                  <a:lnTo>
                    <a:pt x="2806967" y="1175554"/>
                  </a:lnTo>
                  <a:lnTo>
                    <a:pt x="2798302" y="1129255"/>
                  </a:lnTo>
                  <a:lnTo>
                    <a:pt x="2788147" y="1083499"/>
                  </a:lnTo>
                  <a:lnTo>
                    <a:pt x="2776528" y="1038313"/>
                  </a:lnTo>
                  <a:lnTo>
                    <a:pt x="2763472" y="993722"/>
                  </a:lnTo>
                  <a:lnTo>
                    <a:pt x="2749004" y="949753"/>
                  </a:lnTo>
                  <a:lnTo>
                    <a:pt x="2733151" y="906432"/>
                  </a:lnTo>
                  <a:lnTo>
                    <a:pt x="2715940" y="863786"/>
                  </a:lnTo>
                  <a:lnTo>
                    <a:pt x="2697397" y="821841"/>
                  </a:lnTo>
                  <a:lnTo>
                    <a:pt x="2677547" y="780623"/>
                  </a:lnTo>
                  <a:lnTo>
                    <a:pt x="2656418" y="740159"/>
                  </a:lnTo>
                  <a:lnTo>
                    <a:pt x="2634036" y="700475"/>
                  </a:lnTo>
                  <a:lnTo>
                    <a:pt x="2610427" y="661597"/>
                  </a:lnTo>
                  <a:lnTo>
                    <a:pt x="2585617" y="623552"/>
                  </a:lnTo>
                  <a:lnTo>
                    <a:pt x="2559632" y="586366"/>
                  </a:lnTo>
                  <a:lnTo>
                    <a:pt x="2532500" y="550065"/>
                  </a:lnTo>
                  <a:lnTo>
                    <a:pt x="2504245" y="514676"/>
                  </a:lnTo>
                  <a:lnTo>
                    <a:pt x="2474896" y="480225"/>
                  </a:lnTo>
                  <a:lnTo>
                    <a:pt x="2444477" y="446738"/>
                  </a:lnTo>
                  <a:lnTo>
                    <a:pt x="2413015" y="414242"/>
                  </a:lnTo>
                  <a:lnTo>
                    <a:pt x="2380537" y="382763"/>
                  </a:lnTo>
                  <a:lnTo>
                    <a:pt x="2347069" y="352327"/>
                  </a:lnTo>
                  <a:lnTo>
                    <a:pt x="2312637" y="322960"/>
                  </a:lnTo>
                  <a:lnTo>
                    <a:pt x="2277267" y="294690"/>
                  </a:lnTo>
                  <a:lnTo>
                    <a:pt x="2240986" y="267542"/>
                  </a:lnTo>
                  <a:lnTo>
                    <a:pt x="2203820" y="241543"/>
                  </a:lnTo>
                  <a:lnTo>
                    <a:pt x="2165796" y="216719"/>
                  </a:lnTo>
                  <a:lnTo>
                    <a:pt x="2126939" y="193096"/>
                  </a:lnTo>
                  <a:lnTo>
                    <a:pt x="2087276" y="170701"/>
                  </a:lnTo>
                  <a:lnTo>
                    <a:pt x="2046834" y="149559"/>
                  </a:lnTo>
                  <a:lnTo>
                    <a:pt x="2005638" y="129699"/>
                  </a:lnTo>
                  <a:lnTo>
                    <a:pt x="1963715" y="111144"/>
                  </a:lnTo>
                  <a:lnTo>
                    <a:pt x="1921092" y="93923"/>
                  </a:lnTo>
                  <a:lnTo>
                    <a:pt x="1877794" y="78061"/>
                  </a:lnTo>
                  <a:lnTo>
                    <a:pt x="1833847" y="63585"/>
                  </a:lnTo>
                  <a:lnTo>
                    <a:pt x="1789280" y="50521"/>
                  </a:lnTo>
                  <a:lnTo>
                    <a:pt x="1744116" y="38895"/>
                  </a:lnTo>
                  <a:lnTo>
                    <a:pt x="1698384" y="28734"/>
                  </a:lnTo>
                  <a:lnTo>
                    <a:pt x="1652108" y="20064"/>
                  </a:lnTo>
                  <a:lnTo>
                    <a:pt x="1605316" y="12911"/>
                  </a:lnTo>
                  <a:lnTo>
                    <a:pt x="1558034" y="7302"/>
                  </a:lnTo>
                  <a:lnTo>
                    <a:pt x="1510288" y="3262"/>
                  </a:lnTo>
                  <a:lnTo>
                    <a:pt x="1462104" y="820"/>
                  </a:lnTo>
                  <a:lnTo>
                    <a:pt x="1413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5460" y="2014727"/>
              <a:ext cx="2827020" cy="2828925"/>
            </a:xfrm>
            <a:custGeom>
              <a:avLst/>
              <a:gdLst/>
              <a:ahLst/>
              <a:cxnLst/>
              <a:rect l="l" t="t" r="r" b="b"/>
              <a:pathLst>
                <a:path w="2827020" h="2828925">
                  <a:moveTo>
                    <a:pt x="0" y="1414272"/>
                  </a:moveTo>
                  <a:lnTo>
                    <a:pt x="819" y="1365653"/>
                  </a:lnTo>
                  <a:lnTo>
                    <a:pt x="3260" y="1317445"/>
                  </a:lnTo>
                  <a:lnTo>
                    <a:pt x="7297" y="1269675"/>
                  </a:lnTo>
                  <a:lnTo>
                    <a:pt x="12903" y="1222370"/>
                  </a:lnTo>
                  <a:lnTo>
                    <a:pt x="20052" y="1175554"/>
                  </a:lnTo>
                  <a:lnTo>
                    <a:pt x="28717" y="1129255"/>
                  </a:lnTo>
                  <a:lnTo>
                    <a:pt x="38872" y="1083499"/>
                  </a:lnTo>
                  <a:lnTo>
                    <a:pt x="50491" y="1038313"/>
                  </a:lnTo>
                  <a:lnTo>
                    <a:pt x="63547" y="993722"/>
                  </a:lnTo>
                  <a:lnTo>
                    <a:pt x="78015" y="949753"/>
                  </a:lnTo>
                  <a:lnTo>
                    <a:pt x="93868" y="906432"/>
                  </a:lnTo>
                  <a:lnTo>
                    <a:pt x="111079" y="863786"/>
                  </a:lnTo>
                  <a:lnTo>
                    <a:pt x="129622" y="821841"/>
                  </a:lnTo>
                  <a:lnTo>
                    <a:pt x="149472" y="780623"/>
                  </a:lnTo>
                  <a:lnTo>
                    <a:pt x="170601" y="740159"/>
                  </a:lnTo>
                  <a:lnTo>
                    <a:pt x="192983" y="700475"/>
                  </a:lnTo>
                  <a:lnTo>
                    <a:pt x="216592" y="661597"/>
                  </a:lnTo>
                  <a:lnTo>
                    <a:pt x="241402" y="623552"/>
                  </a:lnTo>
                  <a:lnTo>
                    <a:pt x="267387" y="586366"/>
                  </a:lnTo>
                  <a:lnTo>
                    <a:pt x="294519" y="550065"/>
                  </a:lnTo>
                  <a:lnTo>
                    <a:pt x="322774" y="514676"/>
                  </a:lnTo>
                  <a:lnTo>
                    <a:pt x="352123" y="480225"/>
                  </a:lnTo>
                  <a:lnTo>
                    <a:pt x="382542" y="446738"/>
                  </a:lnTo>
                  <a:lnTo>
                    <a:pt x="414004" y="414242"/>
                  </a:lnTo>
                  <a:lnTo>
                    <a:pt x="446482" y="382763"/>
                  </a:lnTo>
                  <a:lnTo>
                    <a:pt x="479950" y="352327"/>
                  </a:lnTo>
                  <a:lnTo>
                    <a:pt x="514382" y="322960"/>
                  </a:lnTo>
                  <a:lnTo>
                    <a:pt x="549752" y="294690"/>
                  </a:lnTo>
                  <a:lnTo>
                    <a:pt x="586033" y="267542"/>
                  </a:lnTo>
                  <a:lnTo>
                    <a:pt x="623199" y="241543"/>
                  </a:lnTo>
                  <a:lnTo>
                    <a:pt x="661223" y="216719"/>
                  </a:lnTo>
                  <a:lnTo>
                    <a:pt x="700080" y="193096"/>
                  </a:lnTo>
                  <a:lnTo>
                    <a:pt x="739743" y="170701"/>
                  </a:lnTo>
                  <a:lnTo>
                    <a:pt x="780185" y="149559"/>
                  </a:lnTo>
                  <a:lnTo>
                    <a:pt x="821381" y="129699"/>
                  </a:lnTo>
                  <a:lnTo>
                    <a:pt x="863304" y="111144"/>
                  </a:lnTo>
                  <a:lnTo>
                    <a:pt x="905927" y="93923"/>
                  </a:lnTo>
                  <a:lnTo>
                    <a:pt x="949225" y="78061"/>
                  </a:lnTo>
                  <a:lnTo>
                    <a:pt x="993172" y="63585"/>
                  </a:lnTo>
                  <a:lnTo>
                    <a:pt x="1037739" y="50521"/>
                  </a:lnTo>
                  <a:lnTo>
                    <a:pt x="1082903" y="38895"/>
                  </a:lnTo>
                  <a:lnTo>
                    <a:pt x="1128635" y="28734"/>
                  </a:lnTo>
                  <a:lnTo>
                    <a:pt x="1174911" y="20064"/>
                  </a:lnTo>
                  <a:lnTo>
                    <a:pt x="1221703" y="12911"/>
                  </a:lnTo>
                  <a:lnTo>
                    <a:pt x="1268985" y="7302"/>
                  </a:lnTo>
                  <a:lnTo>
                    <a:pt x="1316731" y="3262"/>
                  </a:lnTo>
                  <a:lnTo>
                    <a:pt x="1364915" y="820"/>
                  </a:lnTo>
                  <a:lnTo>
                    <a:pt x="1413509" y="0"/>
                  </a:lnTo>
                  <a:lnTo>
                    <a:pt x="1462104" y="820"/>
                  </a:lnTo>
                  <a:lnTo>
                    <a:pt x="1510288" y="3262"/>
                  </a:lnTo>
                  <a:lnTo>
                    <a:pt x="1558034" y="7302"/>
                  </a:lnTo>
                  <a:lnTo>
                    <a:pt x="1605316" y="12911"/>
                  </a:lnTo>
                  <a:lnTo>
                    <a:pt x="1652108" y="20064"/>
                  </a:lnTo>
                  <a:lnTo>
                    <a:pt x="1698384" y="28734"/>
                  </a:lnTo>
                  <a:lnTo>
                    <a:pt x="1744116" y="38895"/>
                  </a:lnTo>
                  <a:lnTo>
                    <a:pt x="1789280" y="50521"/>
                  </a:lnTo>
                  <a:lnTo>
                    <a:pt x="1833847" y="63585"/>
                  </a:lnTo>
                  <a:lnTo>
                    <a:pt x="1877794" y="78061"/>
                  </a:lnTo>
                  <a:lnTo>
                    <a:pt x="1921092" y="93923"/>
                  </a:lnTo>
                  <a:lnTo>
                    <a:pt x="1963715" y="111144"/>
                  </a:lnTo>
                  <a:lnTo>
                    <a:pt x="2005638" y="129699"/>
                  </a:lnTo>
                  <a:lnTo>
                    <a:pt x="2046834" y="149559"/>
                  </a:lnTo>
                  <a:lnTo>
                    <a:pt x="2087276" y="170701"/>
                  </a:lnTo>
                  <a:lnTo>
                    <a:pt x="2126939" y="193096"/>
                  </a:lnTo>
                  <a:lnTo>
                    <a:pt x="2165796" y="216719"/>
                  </a:lnTo>
                  <a:lnTo>
                    <a:pt x="2203820" y="241543"/>
                  </a:lnTo>
                  <a:lnTo>
                    <a:pt x="2240986" y="267542"/>
                  </a:lnTo>
                  <a:lnTo>
                    <a:pt x="2277267" y="294690"/>
                  </a:lnTo>
                  <a:lnTo>
                    <a:pt x="2312637" y="322960"/>
                  </a:lnTo>
                  <a:lnTo>
                    <a:pt x="2347069" y="352327"/>
                  </a:lnTo>
                  <a:lnTo>
                    <a:pt x="2380537" y="382763"/>
                  </a:lnTo>
                  <a:lnTo>
                    <a:pt x="2413015" y="414242"/>
                  </a:lnTo>
                  <a:lnTo>
                    <a:pt x="2444477" y="446738"/>
                  </a:lnTo>
                  <a:lnTo>
                    <a:pt x="2474896" y="480225"/>
                  </a:lnTo>
                  <a:lnTo>
                    <a:pt x="2504245" y="514676"/>
                  </a:lnTo>
                  <a:lnTo>
                    <a:pt x="2532500" y="550065"/>
                  </a:lnTo>
                  <a:lnTo>
                    <a:pt x="2559632" y="586366"/>
                  </a:lnTo>
                  <a:lnTo>
                    <a:pt x="2585617" y="623552"/>
                  </a:lnTo>
                  <a:lnTo>
                    <a:pt x="2610427" y="661597"/>
                  </a:lnTo>
                  <a:lnTo>
                    <a:pt x="2634036" y="700475"/>
                  </a:lnTo>
                  <a:lnTo>
                    <a:pt x="2656418" y="740159"/>
                  </a:lnTo>
                  <a:lnTo>
                    <a:pt x="2677547" y="780623"/>
                  </a:lnTo>
                  <a:lnTo>
                    <a:pt x="2697397" y="821841"/>
                  </a:lnTo>
                  <a:lnTo>
                    <a:pt x="2715940" y="863786"/>
                  </a:lnTo>
                  <a:lnTo>
                    <a:pt x="2733151" y="906432"/>
                  </a:lnTo>
                  <a:lnTo>
                    <a:pt x="2749004" y="949753"/>
                  </a:lnTo>
                  <a:lnTo>
                    <a:pt x="2763472" y="993722"/>
                  </a:lnTo>
                  <a:lnTo>
                    <a:pt x="2776528" y="1038313"/>
                  </a:lnTo>
                  <a:lnTo>
                    <a:pt x="2788147" y="1083499"/>
                  </a:lnTo>
                  <a:lnTo>
                    <a:pt x="2798302" y="1129255"/>
                  </a:lnTo>
                  <a:lnTo>
                    <a:pt x="2806967" y="1175554"/>
                  </a:lnTo>
                  <a:lnTo>
                    <a:pt x="2814116" y="1222370"/>
                  </a:lnTo>
                  <a:lnTo>
                    <a:pt x="2819722" y="1269675"/>
                  </a:lnTo>
                  <a:lnTo>
                    <a:pt x="2823759" y="1317445"/>
                  </a:lnTo>
                  <a:lnTo>
                    <a:pt x="2826200" y="1365653"/>
                  </a:lnTo>
                  <a:lnTo>
                    <a:pt x="2827019" y="1414272"/>
                  </a:lnTo>
                  <a:lnTo>
                    <a:pt x="2826200" y="1462890"/>
                  </a:lnTo>
                  <a:lnTo>
                    <a:pt x="2823759" y="1511098"/>
                  </a:lnTo>
                  <a:lnTo>
                    <a:pt x="2819722" y="1558868"/>
                  </a:lnTo>
                  <a:lnTo>
                    <a:pt x="2814116" y="1606173"/>
                  </a:lnTo>
                  <a:lnTo>
                    <a:pt x="2806967" y="1652989"/>
                  </a:lnTo>
                  <a:lnTo>
                    <a:pt x="2798302" y="1699288"/>
                  </a:lnTo>
                  <a:lnTo>
                    <a:pt x="2788147" y="1745044"/>
                  </a:lnTo>
                  <a:lnTo>
                    <a:pt x="2776528" y="1790230"/>
                  </a:lnTo>
                  <a:lnTo>
                    <a:pt x="2763472" y="1834821"/>
                  </a:lnTo>
                  <a:lnTo>
                    <a:pt x="2749004" y="1878790"/>
                  </a:lnTo>
                  <a:lnTo>
                    <a:pt x="2733151" y="1922111"/>
                  </a:lnTo>
                  <a:lnTo>
                    <a:pt x="2715940" y="1964757"/>
                  </a:lnTo>
                  <a:lnTo>
                    <a:pt x="2697397" y="2006702"/>
                  </a:lnTo>
                  <a:lnTo>
                    <a:pt x="2677547" y="2047920"/>
                  </a:lnTo>
                  <a:lnTo>
                    <a:pt x="2656418" y="2088384"/>
                  </a:lnTo>
                  <a:lnTo>
                    <a:pt x="2634036" y="2128068"/>
                  </a:lnTo>
                  <a:lnTo>
                    <a:pt x="2610427" y="2166946"/>
                  </a:lnTo>
                  <a:lnTo>
                    <a:pt x="2585617" y="2204991"/>
                  </a:lnTo>
                  <a:lnTo>
                    <a:pt x="2559632" y="2242177"/>
                  </a:lnTo>
                  <a:lnTo>
                    <a:pt x="2532500" y="2278478"/>
                  </a:lnTo>
                  <a:lnTo>
                    <a:pt x="2504245" y="2313867"/>
                  </a:lnTo>
                  <a:lnTo>
                    <a:pt x="2474896" y="2348318"/>
                  </a:lnTo>
                  <a:lnTo>
                    <a:pt x="2444477" y="2381805"/>
                  </a:lnTo>
                  <a:lnTo>
                    <a:pt x="2413015" y="2414301"/>
                  </a:lnTo>
                  <a:lnTo>
                    <a:pt x="2380537" y="2445780"/>
                  </a:lnTo>
                  <a:lnTo>
                    <a:pt x="2347069" y="2476216"/>
                  </a:lnTo>
                  <a:lnTo>
                    <a:pt x="2312637" y="2505583"/>
                  </a:lnTo>
                  <a:lnTo>
                    <a:pt x="2277267" y="2533853"/>
                  </a:lnTo>
                  <a:lnTo>
                    <a:pt x="2240986" y="2561001"/>
                  </a:lnTo>
                  <a:lnTo>
                    <a:pt x="2203820" y="2587000"/>
                  </a:lnTo>
                  <a:lnTo>
                    <a:pt x="2165796" y="2611824"/>
                  </a:lnTo>
                  <a:lnTo>
                    <a:pt x="2126939" y="2635447"/>
                  </a:lnTo>
                  <a:lnTo>
                    <a:pt x="2087276" y="2657842"/>
                  </a:lnTo>
                  <a:lnTo>
                    <a:pt x="2046834" y="2678984"/>
                  </a:lnTo>
                  <a:lnTo>
                    <a:pt x="2005638" y="2698844"/>
                  </a:lnTo>
                  <a:lnTo>
                    <a:pt x="1963715" y="2717399"/>
                  </a:lnTo>
                  <a:lnTo>
                    <a:pt x="1921092" y="2734620"/>
                  </a:lnTo>
                  <a:lnTo>
                    <a:pt x="1877794" y="2750482"/>
                  </a:lnTo>
                  <a:lnTo>
                    <a:pt x="1833847" y="2764958"/>
                  </a:lnTo>
                  <a:lnTo>
                    <a:pt x="1789280" y="2778022"/>
                  </a:lnTo>
                  <a:lnTo>
                    <a:pt x="1744116" y="2789648"/>
                  </a:lnTo>
                  <a:lnTo>
                    <a:pt x="1698384" y="2799809"/>
                  </a:lnTo>
                  <a:lnTo>
                    <a:pt x="1652108" y="2808479"/>
                  </a:lnTo>
                  <a:lnTo>
                    <a:pt x="1605316" y="2815632"/>
                  </a:lnTo>
                  <a:lnTo>
                    <a:pt x="1558034" y="2821241"/>
                  </a:lnTo>
                  <a:lnTo>
                    <a:pt x="1510288" y="2825281"/>
                  </a:lnTo>
                  <a:lnTo>
                    <a:pt x="1462104" y="2827723"/>
                  </a:lnTo>
                  <a:lnTo>
                    <a:pt x="1413509" y="2828544"/>
                  </a:lnTo>
                  <a:lnTo>
                    <a:pt x="1364915" y="2827723"/>
                  </a:lnTo>
                  <a:lnTo>
                    <a:pt x="1316731" y="2825281"/>
                  </a:lnTo>
                  <a:lnTo>
                    <a:pt x="1268985" y="2821241"/>
                  </a:lnTo>
                  <a:lnTo>
                    <a:pt x="1221703" y="2815632"/>
                  </a:lnTo>
                  <a:lnTo>
                    <a:pt x="1174911" y="2808479"/>
                  </a:lnTo>
                  <a:lnTo>
                    <a:pt x="1128635" y="2799809"/>
                  </a:lnTo>
                  <a:lnTo>
                    <a:pt x="1082903" y="2789648"/>
                  </a:lnTo>
                  <a:lnTo>
                    <a:pt x="1037739" y="2778022"/>
                  </a:lnTo>
                  <a:lnTo>
                    <a:pt x="993172" y="2764958"/>
                  </a:lnTo>
                  <a:lnTo>
                    <a:pt x="949225" y="2750482"/>
                  </a:lnTo>
                  <a:lnTo>
                    <a:pt x="905927" y="2734620"/>
                  </a:lnTo>
                  <a:lnTo>
                    <a:pt x="863304" y="2717399"/>
                  </a:lnTo>
                  <a:lnTo>
                    <a:pt x="821381" y="2698844"/>
                  </a:lnTo>
                  <a:lnTo>
                    <a:pt x="780185" y="2678984"/>
                  </a:lnTo>
                  <a:lnTo>
                    <a:pt x="739743" y="2657842"/>
                  </a:lnTo>
                  <a:lnTo>
                    <a:pt x="700080" y="2635447"/>
                  </a:lnTo>
                  <a:lnTo>
                    <a:pt x="661223" y="2611824"/>
                  </a:lnTo>
                  <a:lnTo>
                    <a:pt x="623199" y="2587000"/>
                  </a:lnTo>
                  <a:lnTo>
                    <a:pt x="586033" y="2561001"/>
                  </a:lnTo>
                  <a:lnTo>
                    <a:pt x="549752" y="2533853"/>
                  </a:lnTo>
                  <a:lnTo>
                    <a:pt x="514382" y="2505583"/>
                  </a:lnTo>
                  <a:lnTo>
                    <a:pt x="479950" y="2476216"/>
                  </a:lnTo>
                  <a:lnTo>
                    <a:pt x="446482" y="2445780"/>
                  </a:lnTo>
                  <a:lnTo>
                    <a:pt x="414004" y="2414301"/>
                  </a:lnTo>
                  <a:lnTo>
                    <a:pt x="382542" y="2381805"/>
                  </a:lnTo>
                  <a:lnTo>
                    <a:pt x="352123" y="2348318"/>
                  </a:lnTo>
                  <a:lnTo>
                    <a:pt x="322774" y="2313867"/>
                  </a:lnTo>
                  <a:lnTo>
                    <a:pt x="294519" y="2278478"/>
                  </a:lnTo>
                  <a:lnTo>
                    <a:pt x="267387" y="2242177"/>
                  </a:lnTo>
                  <a:lnTo>
                    <a:pt x="241402" y="2204991"/>
                  </a:lnTo>
                  <a:lnTo>
                    <a:pt x="216592" y="2166946"/>
                  </a:lnTo>
                  <a:lnTo>
                    <a:pt x="192983" y="2128068"/>
                  </a:lnTo>
                  <a:lnTo>
                    <a:pt x="170601" y="2088384"/>
                  </a:lnTo>
                  <a:lnTo>
                    <a:pt x="149472" y="2047920"/>
                  </a:lnTo>
                  <a:lnTo>
                    <a:pt x="129622" y="2006702"/>
                  </a:lnTo>
                  <a:lnTo>
                    <a:pt x="111079" y="1964757"/>
                  </a:lnTo>
                  <a:lnTo>
                    <a:pt x="93868" y="1922111"/>
                  </a:lnTo>
                  <a:lnTo>
                    <a:pt x="78015" y="1878790"/>
                  </a:lnTo>
                  <a:lnTo>
                    <a:pt x="63547" y="1834821"/>
                  </a:lnTo>
                  <a:lnTo>
                    <a:pt x="50491" y="1790230"/>
                  </a:lnTo>
                  <a:lnTo>
                    <a:pt x="38872" y="1745044"/>
                  </a:lnTo>
                  <a:lnTo>
                    <a:pt x="28717" y="1699288"/>
                  </a:lnTo>
                  <a:lnTo>
                    <a:pt x="20052" y="1652989"/>
                  </a:lnTo>
                  <a:lnTo>
                    <a:pt x="12903" y="1606173"/>
                  </a:lnTo>
                  <a:lnTo>
                    <a:pt x="7297" y="1558868"/>
                  </a:lnTo>
                  <a:lnTo>
                    <a:pt x="3260" y="1511098"/>
                  </a:lnTo>
                  <a:lnTo>
                    <a:pt x="819" y="1462890"/>
                  </a:lnTo>
                  <a:lnTo>
                    <a:pt x="0" y="1414272"/>
                  </a:lnTo>
                  <a:close/>
                </a:path>
              </a:pathLst>
            </a:custGeom>
            <a:ln w="9525">
              <a:solidFill>
                <a:srgbClr val="006C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842" y="265252"/>
            <a:ext cx="6708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50"/>
                </a:solidFill>
              </a:rPr>
              <a:t>I</a:t>
            </a:r>
            <a:r>
              <a:rPr sz="3200" spc="-1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moduli</a:t>
            </a:r>
            <a:r>
              <a:rPr sz="3200" spc="-3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di</a:t>
            </a:r>
            <a:r>
              <a:rPr sz="3200" spc="-3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orientamento</a:t>
            </a:r>
            <a:r>
              <a:rPr sz="3200" spc="-5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formativo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2360" y="1192225"/>
            <a:ext cx="1078928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5730" algn="l"/>
                <a:tab pos="5997575" algn="l"/>
                <a:tab pos="7276465" algn="l"/>
              </a:tabLst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partire</a:t>
            </a:r>
            <a:r>
              <a:rPr sz="2400" spc="3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dall’anno	</a:t>
            </a:r>
            <a:r>
              <a:rPr sz="2400" dirty="0">
                <a:latin typeface="Arial MT"/>
                <a:cs typeface="Arial MT"/>
              </a:rPr>
              <a:t>scolastico</a:t>
            </a:r>
            <a:r>
              <a:rPr sz="2400" spc="3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2023/2024</a:t>
            </a:r>
            <a:r>
              <a:rPr sz="2400" spc="3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è	</a:t>
            </a:r>
            <a:r>
              <a:rPr sz="2400" spc="-5" dirty="0">
                <a:latin typeface="Arial MT"/>
                <a:cs typeface="Arial MT"/>
              </a:rPr>
              <a:t>prevista,	per</a:t>
            </a:r>
            <a:r>
              <a:rPr sz="2400" spc="3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ogni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anno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scolastico,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 MT"/>
                <a:cs typeface="Arial MT"/>
              </a:rPr>
              <a:t>l’attivazione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moduli</a:t>
            </a:r>
            <a:r>
              <a:rPr sz="2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formativo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di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almeno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30 ore</a:t>
            </a:r>
            <a:r>
              <a:rPr sz="2400" spc="-5" dirty="0">
                <a:solidFill>
                  <a:srgbClr val="006FC0"/>
                </a:solidFill>
                <a:latin typeface="Arial MT"/>
                <a:cs typeface="Arial MT"/>
              </a:rPr>
              <a:t>,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anche extra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curriculari, </a:t>
            </a:r>
            <a:r>
              <a:rPr sz="2400" spc="-5" dirty="0">
                <a:latin typeface="Arial MT"/>
                <a:cs typeface="Arial MT"/>
              </a:rPr>
              <a:t>in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tutte le classi delle scuole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secondarie di primo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grado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e nel primo biennio delle scuole secondarie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di secondo grado, </a:t>
            </a:r>
            <a:r>
              <a:rPr sz="2400" spc="-5" dirty="0">
                <a:latin typeface="Arial MT"/>
                <a:cs typeface="Arial MT"/>
              </a:rPr>
              <a:t>anche all’interno di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progetti già </a:t>
            </a:r>
            <a:r>
              <a:rPr sz="2400" dirty="0">
                <a:latin typeface="Arial MT"/>
                <a:cs typeface="Arial MT"/>
              </a:rPr>
              <a:t>in </a:t>
            </a:r>
            <a:r>
              <a:rPr sz="2400" spc="-5" dirty="0">
                <a:latin typeface="Arial MT"/>
                <a:cs typeface="Arial MT"/>
              </a:rPr>
              <a:t>essere nell’istituzione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scolastica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tema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dell’orientamento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25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almeno</a:t>
            </a:r>
            <a:r>
              <a:rPr sz="24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30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ore</a:t>
            </a:r>
            <a:r>
              <a:rPr sz="24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curriculari</a:t>
            </a:r>
            <a:r>
              <a:rPr sz="24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nelle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ultime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tre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classi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delle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scuole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secondarie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di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secondo grado</a:t>
            </a:r>
            <a:r>
              <a:rPr sz="2400" spc="-5" dirty="0">
                <a:latin typeface="Arial MT"/>
                <a:cs typeface="Arial MT"/>
              </a:rPr>
              <a:t>, che possono essere integrati </a:t>
            </a:r>
            <a:r>
              <a:rPr sz="2400" spc="-10" dirty="0">
                <a:latin typeface="Arial MT"/>
                <a:cs typeface="Arial MT"/>
              </a:rPr>
              <a:t>con </a:t>
            </a:r>
            <a:r>
              <a:rPr sz="2400" spc="-5" dirty="0">
                <a:latin typeface="Arial MT"/>
                <a:cs typeface="Arial MT"/>
              </a:rPr>
              <a:t>i </a:t>
            </a:r>
            <a:r>
              <a:rPr sz="2400" spc="-20" dirty="0">
                <a:latin typeface="Arial MT"/>
                <a:cs typeface="Arial MT"/>
              </a:rPr>
              <a:t>PCTO 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nonché</a:t>
            </a:r>
            <a:r>
              <a:rPr sz="2400" dirty="0">
                <a:latin typeface="Arial MT"/>
                <a:cs typeface="Arial MT"/>
              </a:rPr>
              <a:t> con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attività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dirty="0">
                <a:latin typeface="Arial MT"/>
                <a:cs typeface="Arial MT"/>
              </a:rPr>
              <a:t> orientamento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promosse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dal</a:t>
            </a:r>
            <a:r>
              <a:rPr sz="2400" spc="6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sistema</a:t>
            </a:r>
            <a:r>
              <a:rPr sz="2400" spc="6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della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formazione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superiore,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[…]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azioni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orientative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degli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i="1" spc="-5" dirty="0">
                <a:latin typeface="Arial"/>
                <a:cs typeface="Arial"/>
              </a:rPr>
              <a:t>Academy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INDICE</a:t>
            </a:r>
            <a:r>
              <a:rPr spc="-30" dirty="0"/>
              <a:t> </a:t>
            </a:r>
            <a:r>
              <a:rPr spc="-5" dirty="0"/>
              <a:t>DELLA</a:t>
            </a:r>
            <a:r>
              <a:rPr spc="-105" dirty="0"/>
              <a:t> </a:t>
            </a:r>
            <a:r>
              <a:rPr spc="-25" dirty="0"/>
              <a:t>PRESENTAZIONE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42833" y="1174940"/>
            <a:ext cx="8401685" cy="4508500"/>
            <a:chOff x="1842833" y="1174940"/>
            <a:chExt cx="8401685" cy="4508500"/>
          </a:xfrm>
        </p:grpSpPr>
        <p:sp>
          <p:nvSpPr>
            <p:cNvPr id="4" name="object 4"/>
            <p:cNvSpPr/>
            <p:nvPr/>
          </p:nvSpPr>
          <p:spPr>
            <a:xfrm>
              <a:off x="1847595" y="1179702"/>
              <a:ext cx="947419" cy="4498975"/>
            </a:xfrm>
            <a:custGeom>
              <a:avLst/>
              <a:gdLst/>
              <a:ahLst/>
              <a:cxnLst/>
              <a:rect l="l" t="t" r="r" b="b"/>
              <a:pathLst>
                <a:path w="947419" h="4498975">
                  <a:moveTo>
                    <a:pt x="15367" y="0"/>
                  </a:moveTo>
                  <a:lnTo>
                    <a:pt x="49252" y="34375"/>
                  </a:lnTo>
                  <a:lnTo>
                    <a:pt x="82510" y="69133"/>
                  </a:lnTo>
                  <a:lnTo>
                    <a:pt x="115141" y="104266"/>
                  </a:lnTo>
                  <a:lnTo>
                    <a:pt x="147144" y="139768"/>
                  </a:lnTo>
                  <a:lnTo>
                    <a:pt x="178520" y="175631"/>
                  </a:lnTo>
                  <a:lnTo>
                    <a:pt x="209268" y="211849"/>
                  </a:lnTo>
                  <a:lnTo>
                    <a:pt x="239389" y="248413"/>
                  </a:lnTo>
                  <a:lnTo>
                    <a:pt x="268883" y="285317"/>
                  </a:lnTo>
                  <a:lnTo>
                    <a:pt x="297750" y="322553"/>
                  </a:lnTo>
                  <a:lnTo>
                    <a:pt x="325989" y="360115"/>
                  </a:lnTo>
                  <a:lnTo>
                    <a:pt x="353600" y="397995"/>
                  </a:lnTo>
                  <a:lnTo>
                    <a:pt x="380584" y="436187"/>
                  </a:lnTo>
                  <a:lnTo>
                    <a:pt x="406941" y="474682"/>
                  </a:lnTo>
                  <a:lnTo>
                    <a:pt x="432671" y="513474"/>
                  </a:lnTo>
                  <a:lnTo>
                    <a:pt x="457773" y="552556"/>
                  </a:lnTo>
                  <a:lnTo>
                    <a:pt x="482247" y="591921"/>
                  </a:lnTo>
                  <a:lnTo>
                    <a:pt x="506094" y="631561"/>
                  </a:lnTo>
                  <a:lnTo>
                    <a:pt x="529314" y="671469"/>
                  </a:lnTo>
                  <a:lnTo>
                    <a:pt x="551907" y="711638"/>
                  </a:lnTo>
                  <a:lnTo>
                    <a:pt x="573872" y="752061"/>
                  </a:lnTo>
                  <a:lnTo>
                    <a:pt x="595209" y="792731"/>
                  </a:lnTo>
                  <a:lnTo>
                    <a:pt x="615919" y="833641"/>
                  </a:lnTo>
                  <a:lnTo>
                    <a:pt x="636002" y="874783"/>
                  </a:lnTo>
                  <a:lnTo>
                    <a:pt x="655458" y="916151"/>
                  </a:lnTo>
                  <a:lnTo>
                    <a:pt x="674286" y="957736"/>
                  </a:lnTo>
                  <a:lnTo>
                    <a:pt x="692486" y="999533"/>
                  </a:lnTo>
                  <a:lnTo>
                    <a:pt x="710059" y="1041534"/>
                  </a:lnTo>
                  <a:lnTo>
                    <a:pt x="727005" y="1083731"/>
                  </a:lnTo>
                  <a:lnTo>
                    <a:pt x="743324" y="1126118"/>
                  </a:lnTo>
                  <a:lnTo>
                    <a:pt x="759014" y="1168687"/>
                  </a:lnTo>
                  <a:lnTo>
                    <a:pt x="774078" y="1211432"/>
                  </a:lnTo>
                  <a:lnTo>
                    <a:pt x="788514" y="1254345"/>
                  </a:lnTo>
                  <a:lnTo>
                    <a:pt x="802323" y="1297419"/>
                  </a:lnTo>
                  <a:lnTo>
                    <a:pt x="815504" y="1340646"/>
                  </a:lnTo>
                  <a:lnTo>
                    <a:pt x="828058" y="1384021"/>
                  </a:lnTo>
                  <a:lnTo>
                    <a:pt x="839984" y="1427535"/>
                  </a:lnTo>
                  <a:lnTo>
                    <a:pt x="851283" y="1471181"/>
                  </a:lnTo>
                  <a:lnTo>
                    <a:pt x="861955" y="1514952"/>
                  </a:lnTo>
                  <a:lnTo>
                    <a:pt x="871999" y="1558842"/>
                  </a:lnTo>
                  <a:lnTo>
                    <a:pt x="881416" y="1602842"/>
                  </a:lnTo>
                  <a:lnTo>
                    <a:pt x="890205" y="1646947"/>
                  </a:lnTo>
                  <a:lnTo>
                    <a:pt x="898367" y="1691147"/>
                  </a:lnTo>
                  <a:lnTo>
                    <a:pt x="905902" y="1735438"/>
                  </a:lnTo>
                  <a:lnTo>
                    <a:pt x="912809" y="1779810"/>
                  </a:lnTo>
                  <a:lnTo>
                    <a:pt x="919088" y="1824258"/>
                  </a:lnTo>
                  <a:lnTo>
                    <a:pt x="924740" y="1868774"/>
                  </a:lnTo>
                  <a:lnTo>
                    <a:pt x="929765" y="1913351"/>
                  </a:lnTo>
                  <a:lnTo>
                    <a:pt x="934162" y="1957981"/>
                  </a:lnTo>
                  <a:lnTo>
                    <a:pt x="937932" y="2002658"/>
                  </a:lnTo>
                  <a:lnTo>
                    <a:pt x="941075" y="2047375"/>
                  </a:lnTo>
                  <a:lnTo>
                    <a:pt x="943590" y="2092124"/>
                  </a:lnTo>
                  <a:lnTo>
                    <a:pt x="945477" y="2136897"/>
                  </a:lnTo>
                  <a:lnTo>
                    <a:pt x="946738" y="2181689"/>
                  </a:lnTo>
                  <a:lnTo>
                    <a:pt x="947370" y="2226492"/>
                  </a:lnTo>
                  <a:lnTo>
                    <a:pt x="947375" y="2271298"/>
                  </a:lnTo>
                  <a:lnTo>
                    <a:pt x="946753" y="2316101"/>
                  </a:lnTo>
                  <a:lnTo>
                    <a:pt x="945504" y="2360893"/>
                  </a:lnTo>
                  <a:lnTo>
                    <a:pt x="943627" y="2405667"/>
                  </a:lnTo>
                  <a:lnTo>
                    <a:pt x="941122" y="2450417"/>
                  </a:lnTo>
                  <a:lnTo>
                    <a:pt x="937990" y="2495134"/>
                  </a:lnTo>
                  <a:lnTo>
                    <a:pt x="934231" y="2539812"/>
                  </a:lnTo>
                  <a:lnTo>
                    <a:pt x="929844" y="2584444"/>
                  </a:lnTo>
                  <a:lnTo>
                    <a:pt x="924829" y="2629022"/>
                  </a:lnTo>
                  <a:lnTo>
                    <a:pt x="919188" y="2673539"/>
                  </a:lnTo>
                  <a:lnTo>
                    <a:pt x="912918" y="2717989"/>
                  </a:lnTo>
                  <a:lnTo>
                    <a:pt x="906022" y="2762363"/>
                  </a:lnTo>
                  <a:lnTo>
                    <a:pt x="898497" y="2806656"/>
                  </a:lnTo>
                  <a:lnTo>
                    <a:pt x="890346" y="2850859"/>
                  </a:lnTo>
                  <a:lnTo>
                    <a:pt x="881567" y="2894966"/>
                  </a:lnTo>
                  <a:lnTo>
                    <a:pt x="872160" y="2938969"/>
                  </a:lnTo>
                  <a:lnTo>
                    <a:pt x="862126" y="2982861"/>
                  </a:lnTo>
                  <a:lnTo>
                    <a:pt x="851465" y="3026635"/>
                  </a:lnTo>
                  <a:lnTo>
                    <a:pt x="840176" y="3070285"/>
                  </a:lnTo>
                  <a:lnTo>
                    <a:pt x="828260" y="3113802"/>
                  </a:lnTo>
                  <a:lnTo>
                    <a:pt x="815716" y="3157180"/>
                  </a:lnTo>
                  <a:lnTo>
                    <a:pt x="802544" y="3200411"/>
                  </a:lnTo>
                  <a:lnTo>
                    <a:pt x="788746" y="3243489"/>
                  </a:lnTo>
                  <a:lnTo>
                    <a:pt x="774319" y="3286405"/>
                  </a:lnTo>
                  <a:lnTo>
                    <a:pt x="759266" y="3329154"/>
                  </a:lnTo>
                  <a:lnTo>
                    <a:pt x="743584" y="3371728"/>
                  </a:lnTo>
                  <a:lnTo>
                    <a:pt x="727276" y="3414119"/>
                  </a:lnTo>
                  <a:lnTo>
                    <a:pt x="710340" y="3456321"/>
                  </a:lnTo>
                  <a:lnTo>
                    <a:pt x="692776" y="3498327"/>
                  </a:lnTo>
                  <a:lnTo>
                    <a:pt x="674585" y="3540129"/>
                  </a:lnTo>
                  <a:lnTo>
                    <a:pt x="655766" y="3581720"/>
                  </a:lnTo>
                  <a:lnTo>
                    <a:pt x="636320" y="3623092"/>
                  </a:lnTo>
                  <a:lnTo>
                    <a:pt x="616247" y="3664240"/>
                  </a:lnTo>
                  <a:lnTo>
                    <a:pt x="595546" y="3705156"/>
                  </a:lnTo>
                  <a:lnTo>
                    <a:pt x="574217" y="3745831"/>
                  </a:lnTo>
                  <a:lnTo>
                    <a:pt x="552261" y="3786261"/>
                  </a:lnTo>
                  <a:lnTo>
                    <a:pt x="529678" y="3826436"/>
                  </a:lnTo>
                  <a:lnTo>
                    <a:pt x="506467" y="3866351"/>
                  </a:lnTo>
                  <a:lnTo>
                    <a:pt x="482628" y="3905997"/>
                  </a:lnTo>
                  <a:lnTo>
                    <a:pt x="458163" y="3945369"/>
                  </a:lnTo>
                  <a:lnTo>
                    <a:pt x="433069" y="3984457"/>
                  </a:lnTo>
                  <a:lnTo>
                    <a:pt x="407348" y="4023257"/>
                  </a:lnTo>
                  <a:lnTo>
                    <a:pt x="381000" y="4061759"/>
                  </a:lnTo>
                  <a:lnTo>
                    <a:pt x="354024" y="4099958"/>
                  </a:lnTo>
                  <a:lnTo>
                    <a:pt x="326421" y="4137846"/>
                  </a:lnTo>
                  <a:lnTo>
                    <a:pt x="298190" y="4175416"/>
                  </a:lnTo>
                  <a:lnTo>
                    <a:pt x="269331" y="4212660"/>
                  </a:lnTo>
                  <a:lnTo>
                    <a:pt x="239846" y="4249572"/>
                  </a:lnTo>
                  <a:lnTo>
                    <a:pt x="209732" y="4286145"/>
                  </a:lnTo>
                  <a:lnTo>
                    <a:pt x="178991" y="4322370"/>
                  </a:lnTo>
                  <a:lnTo>
                    <a:pt x="147623" y="4358242"/>
                  </a:lnTo>
                  <a:lnTo>
                    <a:pt x="115627" y="4393753"/>
                  </a:lnTo>
                  <a:lnTo>
                    <a:pt x="83004" y="4428895"/>
                  </a:lnTo>
                  <a:lnTo>
                    <a:pt x="49753" y="4463663"/>
                  </a:lnTo>
                  <a:lnTo>
                    <a:pt x="15875" y="4498047"/>
                  </a:lnTo>
                  <a:lnTo>
                    <a:pt x="15748" y="4498225"/>
                  </a:lnTo>
                  <a:lnTo>
                    <a:pt x="15493" y="4498403"/>
                  </a:lnTo>
                  <a:lnTo>
                    <a:pt x="15367" y="4498581"/>
                  </a:lnTo>
                  <a:lnTo>
                    <a:pt x="0" y="4483290"/>
                  </a:lnTo>
                  <a:lnTo>
                    <a:pt x="33965" y="4448830"/>
                  </a:lnTo>
                  <a:lnTo>
                    <a:pt x="67296" y="4413984"/>
                  </a:lnTo>
                  <a:lnTo>
                    <a:pt x="99992" y="4378758"/>
                  </a:lnTo>
                  <a:lnTo>
                    <a:pt x="132053" y="4343159"/>
                  </a:lnTo>
                  <a:lnTo>
                    <a:pt x="163480" y="4307195"/>
                  </a:lnTo>
                  <a:lnTo>
                    <a:pt x="194272" y="4270873"/>
                  </a:lnTo>
                  <a:lnTo>
                    <a:pt x="224429" y="4234201"/>
                  </a:lnTo>
                  <a:lnTo>
                    <a:pt x="253951" y="4197185"/>
                  </a:lnTo>
                  <a:lnTo>
                    <a:pt x="282839" y="4159834"/>
                  </a:lnTo>
                  <a:lnTo>
                    <a:pt x="311092" y="4122153"/>
                  </a:lnTo>
                  <a:lnTo>
                    <a:pt x="338710" y="4084152"/>
                  </a:lnTo>
                  <a:lnTo>
                    <a:pt x="365693" y="4045836"/>
                  </a:lnTo>
                  <a:lnTo>
                    <a:pt x="392042" y="4007214"/>
                  </a:lnTo>
                  <a:lnTo>
                    <a:pt x="417756" y="3968292"/>
                  </a:lnTo>
                  <a:lnTo>
                    <a:pt x="442835" y="3929078"/>
                  </a:lnTo>
                  <a:lnTo>
                    <a:pt x="467280" y="3889580"/>
                  </a:lnTo>
                  <a:lnTo>
                    <a:pt x="491089" y="3849803"/>
                  </a:lnTo>
                  <a:lnTo>
                    <a:pt x="514264" y="3809757"/>
                  </a:lnTo>
                  <a:lnTo>
                    <a:pt x="536804" y="3769448"/>
                  </a:lnTo>
                  <a:lnTo>
                    <a:pt x="558710" y="3728882"/>
                  </a:lnTo>
                  <a:lnTo>
                    <a:pt x="579981" y="3688069"/>
                  </a:lnTo>
                  <a:lnTo>
                    <a:pt x="600616" y="3647015"/>
                  </a:lnTo>
                  <a:lnTo>
                    <a:pt x="620618" y="3605726"/>
                  </a:lnTo>
                  <a:lnTo>
                    <a:pt x="639984" y="3564212"/>
                  </a:lnTo>
                  <a:lnTo>
                    <a:pt x="658716" y="3522478"/>
                  </a:lnTo>
                  <a:lnTo>
                    <a:pt x="676813" y="3480533"/>
                  </a:lnTo>
                  <a:lnTo>
                    <a:pt x="694275" y="3438383"/>
                  </a:lnTo>
                  <a:lnTo>
                    <a:pt x="711102" y="3396035"/>
                  </a:lnTo>
                  <a:lnTo>
                    <a:pt x="727295" y="3353498"/>
                  </a:lnTo>
                  <a:lnTo>
                    <a:pt x="742853" y="3310778"/>
                  </a:lnTo>
                  <a:lnTo>
                    <a:pt x="757776" y="3267883"/>
                  </a:lnTo>
                  <a:lnTo>
                    <a:pt x="772064" y="3224820"/>
                  </a:lnTo>
                  <a:lnTo>
                    <a:pt x="785718" y="3181596"/>
                  </a:lnTo>
                  <a:lnTo>
                    <a:pt x="798737" y="3138219"/>
                  </a:lnTo>
                  <a:lnTo>
                    <a:pt x="811121" y="3094696"/>
                  </a:lnTo>
                  <a:lnTo>
                    <a:pt x="822870" y="3051033"/>
                  </a:lnTo>
                  <a:lnTo>
                    <a:pt x="833985" y="3007240"/>
                  </a:lnTo>
                  <a:lnTo>
                    <a:pt x="844465" y="2963322"/>
                  </a:lnTo>
                  <a:lnTo>
                    <a:pt x="854310" y="2919287"/>
                  </a:lnTo>
                  <a:lnTo>
                    <a:pt x="863520" y="2875143"/>
                  </a:lnTo>
                  <a:lnTo>
                    <a:pt x="872095" y="2830896"/>
                  </a:lnTo>
                  <a:lnTo>
                    <a:pt x="880036" y="2786554"/>
                  </a:lnTo>
                  <a:lnTo>
                    <a:pt x="887342" y="2742125"/>
                  </a:lnTo>
                  <a:lnTo>
                    <a:pt x="894013" y="2697615"/>
                  </a:lnTo>
                  <a:lnTo>
                    <a:pt x="900050" y="2653032"/>
                  </a:lnTo>
                  <a:lnTo>
                    <a:pt x="905452" y="2608383"/>
                  </a:lnTo>
                  <a:lnTo>
                    <a:pt x="910219" y="2563676"/>
                  </a:lnTo>
                  <a:lnTo>
                    <a:pt x="914351" y="2518918"/>
                  </a:lnTo>
                  <a:lnTo>
                    <a:pt x="917848" y="2474115"/>
                  </a:lnTo>
                  <a:lnTo>
                    <a:pt x="920711" y="2429277"/>
                  </a:lnTo>
                  <a:lnTo>
                    <a:pt x="922939" y="2384408"/>
                  </a:lnTo>
                  <a:lnTo>
                    <a:pt x="924532" y="2339518"/>
                  </a:lnTo>
                  <a:lnTo>
                    <a:pt x="925490" y="2294614"/>
                  </a:lnTo>
                  <a:lnTo>
                    <a:pt x="925814" y="2249701"/>
                  </a:lnTo>
                  <a:lnTo>
                    <a:pt x="925502" y="2204789"/>
                  </a:lnTo>
                  <a:lnTo>
                    <a:pt x="924556" y="2159884"/>
                  </a:lnTo>
                  <a:lnTo>
                    <a:pt x="922976" y="2114993"/>
                  </a:lnTo>
                  <a:lnTo>
                    <a:pt x="920760" y="2070125"/>
                  </a:lnTo>
                  <a:lnTo>
                    <a:pt x="917910" y="2025285"/>
                  </a:lnTo>
                  <a:lnTo>
                    <a:pt x="914425" y="1980482"/>
                  </a:lnTo>
                  <a:lnTo>
                    <a:pt x="910305" y="1935722"/>
                  </a:lnTo>
                  <a:lnTo>
                    <a:pt x="905550" y="1891014"/>
                  </a:lnTo>
                  <a:lnTo>
                    <a:pt x="900161" y="1846364"/>
                  </a:lnTo>
                  <a:lnTo>
                    <a:pt x="894137" y="1801780"/>
                  </a:lnTo>
                  <a:lnTo>
                    <a:pt x="887478" y="1757268"/>
                  </a:lnTo>
                  <a:lnTo>
                    <a:pt x="880184" y="1712837"/>
                  </a:lnTo>
                  <a:lnTo>
                    <a:pt x="872255" y="1668493"/>
                  </a:lnTo>
                  <a:lnTo>
                    <a:pt x="863692" y="1624244"/>
                  </a:lnTo>
                  <a:lnTo>
                    <a:pt x="854494" y="1580097"/>
                  </a:lnTo>
                  <a:lnTo>
                    <a:pt x="844661" y="1536060"/>
                  </a:lnTo>
                  <a:lnTo>
                    <a:pt x="834194" y="1492139"/>
                  </a:lnTo>
                  <a:lnTo>
                    <a:pt x="823091" y="1448343"/>
                  </a:lnTo>
                  <a:lnTo>
                    <a:pt x="811354" y="1404678"/>
                  </a:lnTo>
                  <a:lnTo>
                    <a:pt x="798982" y="1361151"/>
                  </a:lnTo>
                  <a:lnTo>
                    <a:pt x="785975" y="1317770"/>
                  </a:lnTo>
                  <a:lnTo>
                    <a:pt x="772334" y="1274543"/>
                  </a:lnTo>
                  <a:lnTo>
                    <a:pt x="758057" y="1231476"/>
                  </a:lnTo>
                  <a:lnTo>
                    <a:pt x="743146" y="1188577"/>
                  </a:lnTo>
                  <a:lnTo>
                    <a:pt x="727600" y="1145853"/>
                  </a:lnTo>
                  <a:lnTo>
                    <a:pt x="711420" y="1103312"/>
                  </a:lnTo>
                  <a:lnTo>
                    <a:pt x="694604" y="1060960"/>
                  </a:lnTo>
                  <a:lnTo>
                    <a:pt x="677154" y="1018806"/>
                  </a:lnTo>
                  <a:lnTo>
                    <a:pt x="659069" y="976856"/>
                  </a:lnTo>
                  <a:lnTo>
                    <a:pt x="640349" y="935117"/>
                  </a:lnTo>
                  <a:lnTo>
                    <a:pt x="620994" y="893598"/>
                  </a:lnTo>
                  <a:lnTo>
                    <a:pt x="601005" y="852304"/>
                  </a:lnTo>
                  <a:lnTo>
                    <a:pt x="580381" y="811245"/>
                  </a:lnTo>
                  <a:lnTo>
                    <a:pt x="559122" y="770426"/>
                  </a:lnTo>
                  <a:lnTo>
                    <a:pt x="537228" y="729855"/>
                  </a:lnTo>
                  <a:lnTo>
                    <a:pt x="514699" y="689540"/>
                  </a:lnTo>
                  <a:lnTo>
                    <a:pt x="491536" y="649487"/>
                  </a:lnTo>
                  <a:lnTo>
                    <a:pt x="467738" y="609705"/>
                  </a:lnTo>
                  <a:lnTo>
                    <a:pt x="443305" y="570200"/>
                  </a:lnTo>
                  <a:lnTo>
                    <a:pt x="418237" y="530980"/>
                  </a:lnTo>
                  <a:lnTo>
                    <a:pt x="392534" y="492051"/>
                  </a:lnTo>
                  <a:lnTo>
                    <a:pt x="366197" y="453422"/>
                  </a:lnTo>
                  <a:lnTo>
                    <a:pt x="339225" y="415100"/>
                  </a:lnTo>
                  <a:lnTo>
                    <a:pt x="311618" y="377091"/>
                  </a:lnTo>
                  <a:lnTo>
                    <a:pt x="283376" y="339404"/>
                  </a:lnTo>
                  <a:lnTo>
                    <a:pt x="254500" y="302045"/>
                  </a:lnTo>
                  <a:lnTo>
                    <a:pt x="224988" y="265021"/>
                  </a:lnTo>
                  <a:lnTo>
                    <a:pt x="194842" y="228341"/>
                  </a:lnTo>
                  <a:lnTo>
                    <a:pt x="164061" y="192012"/>
                  </a:lnTo>
                  <a:lnTo>
                    <a:pt x="132646" y="156040"/>
                  </a:lnTo>
                  <a:lnTo>
                    <a:pt x="100595" y="120433"/>
                  </a:lnTo>
                  <a:lnTo>
                    <a:pt x="67910" y="85198"/>
                  </a:lnTo>
                  <a:lnTo>
                    <a:pt x="34589" y="50343"/>
                  </a:lnTo>
                  <a:lnTo>
                    <a:pt x="635" y="15875"/>
                  </a:lnTo>
                  <a:lnTo>
                    <a:pt x="381" y="15621"/>
                  </a:lnTo>
                  <a:lnTo>
                    <a:pt x="0" y="15239"/>
                  </a:lnTo>
                  <a:lnTo>
                    <a:pt x="15367" y="0"/>
                  </a:lnTo>
                  <a:close/>
                </a:path>
              </a:pathLst>
            </a:custGeom>
            <a:ln w="9525">
              <a:solidFill>
                <a:srgbClr val="0077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6187" y="1409687"/>
              <a:ext cx="7978140" cy="807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8335" y="1523987"/>
              <a:ext cx="5777484" cy="6248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8859" y="1429511"/>
              <a:ext cx="7897368" cy="7269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73755" y="1596897"/>
            <a:ext cx="5408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La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 riforma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del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sistema</a:t>
            </a:r>
            <a:r>
              <a:rPr sz="2000" spc="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di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orientamento: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cosa</a:t>
            </a:r>
            <a:r>
              <a:rPr sz="2000" spc="-20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cambia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49945" y="1333309"/>
            <a:ext cx="8394700" cy="1975485"/>
            <a:chOff x="1849945" y="1333309"/>
            <a:chExt cx="8394700" cy="1975485"/>
          </a:xfrm>
        </p:grpSpPr>
        <p:sp>
          <p:nvSpPr>
            <p:cNvPr id="10" name="object 10"/>
            <p:cNvSpPr/>
            <p:nvPr/>
          </p:nvSpPr>
          <p:spPr>
            <a:xfrm>
              <a:off x="1854707" y="1338072"/>
              <a:ext cx="908685" cy="909955"/>
            </a:xfrm>
            <a:custGeom>
              <a:avLst/>
              <a:gdLst/>
              <a:ahLst/>
              <a:cxnLst/>
              <a:rect l="l" t="t" r="r" b="b"/>
              <a:pathLst>
                <a:path w="908685" h="909955">
                  <a:moveTo>
                    <a:pt x="454152" y="0"/>
                  </a:moveTo>
                  <a:lnTo>
                    <a:pt x="407716" y="2349"/>
                  </a:lnTo>
                  <a:lnTo>
                    <a:pt x="362623" y="9243"/>
                  </a:lnTo>
                  <a:lnTo>
                    <a:pt x="319099" y="20455"/>
                  </a:lnTo>
                  <a:lnTo>
                    <a:pt x="277373" y="35754"/>
                  </a:lnTo>
                  <a:lnTo>
                    <a:pt x="237674" y="54912"/>
                  </a:lnTo>
                  <a:lnTo>
                    <a:pt x="200229" y="77701"/>
                  </a:lnTo>
                  <a:lnTo>
                    <a:pt x="165267" y="103891"/>
                  </a:lnTo>
                  <a:lnTo>
                    <a:pt x="133016" y="133254"/>
                  </a:lnTo>
                  <a:lnTo>
                    <a:pt x="103705" y="165561"/>
                  </a:lnTo>
                  <a:lnTo>
                    <a:pt x="77561" y="200583"/>
                  </a:lnTo>
                  <a:lnTo>
                    <a:pt x="54812" y="238090"/>
                  </a:lnTo>
                  <a:lnTo>
                    <a:pt x="35688" y="277856"/>
                  </a:lnTo>
                  <a:lnTo>
                    <a:pt x="20417" y="319649"/>
                  </a:lnTo>
                  <a:lnTo>
                    <a:pt x="9226" y="363243"/>
                  </a:lnTo>
                  <a:lnTo>
                    <a:pt x="2344" y="408407"/>
                  </a:lnTo>
                  <a:lnTo>
                    <a:pt x="0" y="454913"/>
                  </a:lnTo>
                  <a:lnTo>
                    <a:pt x="2344" y="501420"/>
                  </a:lnTo>
                  <a:lnTo>
                    <a:pt x="9226" y="546584"/>
                  </a:lnTo>
                  <a:lnTo>
                    <a:pt x="20417" y="590178"/>
                  </a:lnTo>
                  <a:lnTo>
                    <a:pt x="35688" y="631971"/>
                  </a:lnTo>
                  <a:lnTo>
                    <a:pt x="54812" y="671737"/>
                  </a:lnTo>
                  <a:lnTo>
                    <a:pt x="77561" y="709244"/>
                  </a:lnTo>
                  <a:lnTo>
                    <a:pt x="103705" y="744266"/>
                  </a:lnTo>
                  <a:lnTo>
                    <a:pt x="133016" y="776573"/>
                  </a:lnTo>
                  <a:lnTo>
                    <a:pt x="165267" y="805936"/>
                  </a:lnTo>
                  <a:lnTo>
                    <a:pt x="200229" y="832126"/>
                  </a:lnTo>
                  <a:lnTo>
                    <a:pt x="237674" y="854915"/>
                  </a:lnTo>
                  <a:lnTo>
                    <a:pt x="277373" y="874073"/>
                  </a:lnTo>
                  <a:lnTo>
                    <a:pt x="319099" y="889372"/>
                  </a:lnTo>
                  <a:lnTo>
                    <a:pt x="362623" y="900584"/>
                  </a:lnTo>
                  <a:lnTo>
                    <a:pt x="407716" y="907478"/>
                  </a:lnTo>
                  <a:lnTo>
                    <a:pt x="454152" y="909827"/>
                  </a:lnTo>
                  <a:lnTo>
                    <a:pt x="500587" y="907478"/>
                  </a:lnTo>
                  <a:lnTo>
                    <a:pt x="545680" y="900584"/>
                  </a:lnTo>
                  <a:lnTo>
                    <a:pt x="589204" y="889372"/>
                  </a:lnTo>
                  <a:lnTo>
                    <a:pt x="630930" y="874073"/>
                  </a:lnTo>
                  <a:lnTo>
                    <a:pt x="670629" y="854915"/>
                  </a:lnTo>
                  <a:lnTo>
                    <a:pt x="708074" y="832126"/>
                  </a:lnTo>
                  <a:lnTo>
                    <a:pt x="743036" y="805936"/>
                  </a:lnTo>
                  <a:lnTo>
                    <a:pt x="775287" y="776573"/>
                  </a:lnTo>
                  <a:lnTo>
                    <a:pt x="804598" y="744266"/>
                  </a:lnTo>
                  <a:lnTo>
                    <a:pt x="830742" y="709244"/>
                  </a:lnTo>
                  <a:lnTo>
                    <a:pt x="853491" y="671737"/>
                  </a:lnTo>
                  <a:lnTo>
                    <a:pt x="872615" y="631971"/>
                  </a:lnTo>
                  <a:lnTo>
                    <a:pt x="887886" y="590178"/>
                  </a:lnTo>
                  <a:lnTo>
                    <a:pt x="899077" y="546584"/>
                  </a:lnTo>
                  <a:lnTo>
                    <a:pt x="905959" y="501420"/>
                  </a:lnTo>
                  <a:lnTo>
                    <a:pt x="908304" y="454913"/>
                  </a:lnTo>
                  <a:lnTo>
                    <a:pt x="905959" y="408407"/>
                  </a:lnTo>
                  <a:lnTo>
                    <a:pt x="899077" y="363243"/>
                  </a:lnTo>
                  <a:lnTo>
                    <a:pt x="887886" y="319649"/>
                  </a:lnTo>
                  <a:lnTo>
                    <a:pt x="872615" y="277856"/>
                  </a:lnTo>
                  <a:lnTo>
                    <a:pt x="853491" y="238090"/>
                  </a:lnTo>
                  <a:lnTo>
                    <a:pt x="830742" y="200583"/>
                  </a:lnTo>
                  <a:lnTo>
                    <a:pt x="804598" y="165561"/>
                  </a:lnTo>
                  <a:lnTo>
                    <a:pt x="775287" y="133254"/>
                  </a:lnTo>
                  <a:lnTo>
                    <a:pt x="743036" y="103891"/>
                  </a:lnTo>
                  <a:lnTo>
                    <a:pt x="708074" y="77701"/>
                  </a:lnTo>
                  <a:lnTo>
                    <a:pt x="670629" y="54912"/>
                  </a:lnTo>
                  <a:lnTo>
                    <a:pt x="630930" y="35754"/>
                  </a:lnTo>
                  <a:lnTo>
                    <a:pt x="589204" y="20455"/>
                  </a:lnTo>
                  <a:lnTo>
                    <a:pt x="545680" y="9243"/>
                  </a:lnTo>
                  <a:lnTo>
                    <a:pt x="500587" y="2349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4707" y="1338072"/>
              <a:ext cx="908685" cy="909955"/>
            </a:xfrm>
            <a:custGeom>
              <a:avLst/>
              <a:gdLst/>
              <a:ahLst/>
              <a:cxnLst/>
              <a:rect l="l" t="t" r="r" b="b"/>
              <a:pathLst>
                <a:path w="908685" h="909955">
                  <a:moveTo>
                    <a:pt x="0" y="454913"/>
                  </a:moveTo>
                  <a:lnTo>
                    <a:pt x="2344" y="408407"/>
                  </a:lnTo>
                  <a:lnTo>
                    <a:pt x="9226" y="363243"/>
                  </a:lnTo>
                  <a:lnTo>
                    <a:pt x="20417" y="319649"/>
                  </a:lnTo>
                  <a:lnTo>
                    <a:pt x="35688" y="277856"/>
                  </a:lnTo>
                  <a:lnTo>
                    <a:pt x="54812" y="238090"/>
                  </a:lnTo>
                  <a:lnTo>
                    <a:pt x="77561" y="200583"/>
                  </a:lnTo>
                  <a:lnTo>
                    <a:pt x="103705" y="165561"/>
                  </a:lnTo>
                  <a:lnTo>
                    <a:pt x="133016" y="133254"/>
                  </a:lnTo>
                  <a:lnTo>
                    <a:pt x="165267" y="103891"/>
                  </a:lnTo>
                  <a:lnTo>
                    <a:pt x="200229" y="77701"/>
                  </a:lnTo>
                  <a:lnTo>
                    <a:pt x="237674" y="54912"/>
                  </a:lnTo>
                  <a:lnTo>
                    <a:pt x="277373" y="35754"/>
                  </a:lnTo>
                  <a:lnTo>
                    <a:pt x="319099" y="20455"/>
                  </a:lnTo>
                  <a:lnTo>
                    <a:pt x="362623" y="9243"/>
                  </a:lnTo>
                  <a:lnTo>
                    <a:pt x="407716" y="2349"/>
                  </a:lnTo>
                  <a:lnTo>
                    <a:pt x="454152" y="0"/>
                  </a:lnTo>
                  <a:lnTo>
                    <a:pt x="500587" y="2349"/>
                  </a:lnTo>
                  <a:lnTo>
                    <a:pt x="545680" y="9243"/>
                  </a:lnTo>
                  <a:lnTo>
                    <a:pt x="589204" y="20455"/>
                  </a:lnTo>
                  <a:lnTo>
                    <a:pt x="630930" y="35754"/>
                  </a:lnTo>
                  <a:lnTo>
                    <a:pt x="670629" y="54912"/>
                  </a:lnTo>
                  <a:lnTo>
                    <a:pt x="708074" y="77701"/>
                  </a:lnTo>
                  <a:lnTo>
                    <a:pt x="743036" y="103891"/>
                  </a:lnTo>
                  <a:lnTo>
                    <a:pt x="775287" y="133254"/>
                  </a:lnTo>
                  <a:lnTo>
                    <a:pt x="804598" y="165561"/>
                  </a:lnTo>
                  <a:lnTo>
                    <a:pt x="830742" y="200583"/>
                  </a:lnTo>
                  <a:lnTo>
                    <a:pt x="853491" y="238090"/>
                  </a:lnTo>
                  <a:lnTo>
                    <a:pt x="872615" y="277856"/>
                  </a:lnTo>
                  <a:lnTo>
                    <a:pt x="887886" y="319649"/>
                  </a:lnTo>
                  <a:lnTo>
                    <a:pt x="899077" y="363243"/>
                  </a:lnTo>
                  <a:lnTo>
                    <a:pt x="905959" y="408407"/>
                  </a:lnTo>
                  <a:lnTo>
                    <a:pt x="908304" y="454913"/>
                  </a:lnTo>
                  <a:lnTo>
                    <a:pt x="905959" y="501420"/>
                  </a:lnTo>
                  <a:lnTo>
                    <a:pt x="899077" y="546584"/>
                  </a:lnTo>
                  <a:lnTo>
                    <a:pt x="887886" y="590178"/>
                  </a:lnTo>
                  <a:lnTo>
                    <a:pt x="872615" y="631971"/>
                  </a:lnTo>
                  <a:lnTo>
                    <a:pt x="853491" y="671737"/>
                  </a:lnTo>
                  <a:lnTo>
                    <a:pt x="830742" y="709244"/>
                  </a:lnTo>
                  <a:lnTo>
                    <a:pt x="804598" y="744266"/>
                  </a:lnTo>
                  <a:lnTo>
                    <a:pt x="775287" y="776573"/>
                  </a:lnTo>
                  <a:lnTo>
                    <a:pt x="743036" y="805936"/>
                  </a:lnTo>
                  <a:lnTo>
                    <a:pt x="708074" y="832126"/>
                  </a:lnTo>
                  <a:lnTo>
                    <a:pt x="670629" y="854915"/>
                  </a:lnTo>
                  <a:lnTo>
                    <a:pt x="630930" y="874073"/>
                  </a:lnTo>
                  <a:lnTo>
                    <a:pt x="589204" y="889372"/>
                  </a:lnTo>
                  <a:lnTo>
                    <a:pt x="545680" y="900584"/>
                  </a:lnTo>
                  <a:lnTo>
                    <a:pt x="500587" y="907478"/>
                  </a:lnTo>
                  <a:lnTo>
                    <a:pt x="454152" y="909827"/>
                  </a:lnTo>
                  <a:lnTo>
                    <a:pt x="407716" y="907478"/>
                  </a:lnTo>
                  <a:lnTo>
                    <a:pt x="362623" y="900584"/>
                  </a:lnTo>
                  <a:lnTo>
                    <a:pt x="319099" y="889372"/>
                  </a:lnTo>
                  <a:lnTo>
                    <a:pt x="277373" y="874073"/>
                  </a:lnTo>
                  <a:lnTo>
                    <a:pt x="237674" y="854915"/>
                  </a:lnTo>
                  <a:lnTo>
                    <a:pt x="200229" y="832126"/>
                  </a:lnTo>
                  <a:lnTo>
                    <a:pt x="165267" y="805936"/>
                  </a:lnTo>
                  <a:lnTo>
                    <a:pt x="133016" y="776573"/>
                  </a:lnTo>
                  <a:lnTo>
                    <a:pt x="103705" y="744266"/>
                  </a:lnTo>
                  <a:lnTo>
                    <a:pt x="77561" y="709244"/>
                  </a:lnTo>
                  <a:lnTo>
                    <a:pt x="54812" y="671737"/>
                  </a:lnTo>
                  <a:lnTo>
                    <a:pt x="35688" y="631971"/>
                  </a:lnTo>
                  <a:lnTo>
                    <a:pt x="20417" y="590178"/>
                  </a:lnTo>
                  <a:lnTo>
                    <a:pt x="9226" y="546584"/>
                  </a:lnTo>
                  <a:lnTo>
                    <a:pt x="2344" y="501420"/>
                  </a:lnTo>
                  <a:lnTo>
                    <a:pt x="0" y="454913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763" y="2500871"/>
              <a:ext cx="7560564" cy="8077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4387" y="2631935"/>
              <a:ext cx="7054596" cy="6248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6435" y="2520696"/>
              <a:ext cx="7479792" cy="72694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290696" y="2704592"/>
            <a:ext cx="6685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95D5"/>
                </a:solidFill>
                <a:latin typeface="Calibri"/>
                <a:cs typeface="Calibri"/>
              </a:rPr>
              <a:t>Il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progetto</a:t>
            </a:r>
            <a:r>
              <a:rPr sz="2000" spc="-2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orientamento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95D5"/>
                </a:solidFill>
                <a:latin typeface="Calibri"/>
                <a:cs typeface="Calibri"/>
              </a:rPr>
              <a:t>e i moduli</a:t>
            </a:r>
            <a:r>
              <a:rPr sz="2000" spc="-20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di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 orientamento 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formativo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65997" y="2424493"/>
            <a:ext cx="7978775" cy="1974214"/>
            <a:chOff x="2265997" y="2424493"/>
            <a:chExt cx="7978775" cy="1974214"/>
          </a:xfrm>
        </p:grpSpPr>
        <p:sp>
          <p:nvSpPr>
            <p:cNvPr id="17" name="object 17"/>
            <p:cNvSpPr/>
            <p:nvPr/>
          </p:nvSpPr>
          <p:spPr>
            <a:xfrm>
              <a:off x="2270760" y="2429255"/>
              <a:ext cx="909955" cy="908685"/>
            </a:xfrm>
            <a:custGeom>
              <a:avLst/>
              <a:gdLst/>
              <a:ahLst/>
              <a:cxnLst/>
              <a:rect l="l" t="t" r="r" b="b"/>
              <a:pathLst>
                <a:path w="909955" h="908685">
                  <a:moveTo>
                    <a:pt x="454913" y="0"/>
                  </a:moveTo>
                  <a:lnTo>
                    <a:pt x="408407" y="2344"/>
                  </a:lnTo>
                  <a:lnTo>
                    <a:pt x="363243" y="9226"/>
                  </a:lnTo>
                  <a:lnTo>
                    <a:pt x="319649" y="20417"/>
                  </a:lnTo>
                  <a:lnTo>
                    <a:pt x="277856" y="35688"/>
                  </a:lnTo>
                  <a:lnTo>
                    <a:pt x="238090" y="54812"/>
                  </a:lnTo>
                  <a:lnTo>
                    <a:pt x="200583" y="77561"/>
                  </a:lnTo>
                  <a:lnTo>
                    <a:pt x="165561" y="103705"/>
                  </a:lnTo>
                  <a:lnTo>
                    <a:pt x="133254" y="133016"/>
                  </a:lnTo>
                  <a:lnTo>
                    <a:pt x="103891" y="165267"/>
                  </a:lnTo>
                  <a:lnTo>
                    <a:pt x="77701" y="200229"/>
                  </a:lnTo>
                  <a:lnTo>
                    <a:pt x="54912" y="237674"/>
                  </a:lnTo>
                  <a:lnTo>
                    <a:pt x="35754" y="277373"/>
                  </a:lnTo>
                  <a:lnTo>
                    <a:pt x="20455" y="319099"/>
                  </a:lnTo>
                  <a:lnTo>
                    <a:pt x="9243" y="362623"/>
                  </a:lnTo>
                  <a:lnTo>
                    <a:pt x="2349" y="407716"/>
                  </a:lnTo>
                  <a:lnTo>
                    <a:pt x="0" y="454152"/>
                  </a:lnTo>
                  <a:lnTo>
                    <a:pt x="2349" y="500587"/>
                  </a:lnTo>
                  <a:lnTo>
                    <a:pt x="9243" y="545680"/>
                  </a:lnTo>
                  <a:lnTo>
                    <a:pt x="20455" y="589204"/>
                  </a:lnTo>
                  <a:lnTo>
                    <a:pt x="35754" y="630930"/>
                  </a:lnTo>
                  <a:lnTo>
                    <a:pt x="54912" y="670629"/>
                  </a:lnTo>
                  <a:lnTo>
                    <a:pt x="77701" y="708074"/>
                  </a:lnTo>
                  <a:lnTo>
                    <a:pt x="103891" y="743036"/>
                  </a:lnTo>
                  <a:lnTo>
                    <a:pt x="133254" y="775287"/>
                  </a:lnTo>
                  <a:lnTo>
                    <a:pt x="165561" y="804598"/>
                  </a:lnTo>
                  <a:lnTo>
                    <a:pt x="200583" y="830742"/>
                  </a:lnTo>
                  <a:lnTo>
                    <a:pt x="238090" y="853491"/>
                  </a:lnTo>
                  <a:lnTo>
                    <a:pt x="277856" y="872615"/>
                  </a:lnTo>
                  <a:lnTo>
                    <a:pt x="319649" y="887886"/>
                  </a:lnTo>
                  <a:lnTo>
                    <a:pt x="363243" y="899077"/>
                  </a:lnTo>
                  <a:lnTo>
                    <a:pt x="408407" y="905959"/>
                  </a:lnTo>
                  <a:lnTo>
                    <a:pt x="454913" y="908304"/>
                  </a:lnTo>
                  <a:lnTo>
                    <a:pt x="501420" y="905959"/>
                  </a:lnTo>
                  <a:lnTo>
                    <a:pt x="546584" y="899077"/>
                  </a:lnTo>
                  <a:lnTo>
                    <a:pt x="590178" y="887886"/>
                  </a:lnTo>
                  <a:lnTo>
                    <a:pt x="631971" y="872615"/>
                  </a:lnTo>
                  <a:lnTo>
                    <a:pt x="671737" y="853491"/>
                  </a:lnTo>
                  <a:lnTo>
                    <a:pt x="709244" y="830742"/>
                  </a:lnTo>
                  <a:lnTo>
                    <a:pt x="744266" y="804598"/>
                  </a:lnTo>
                  <a:lnTo>
                    <a:pt x="776573" y="775287"/>
                  </a:lnTo>
                  <a:lnTo>
                    <a:pt x="805936" y="743036"/>
                  </a:lnTo>
                  <a:lnTo>
                    <a:pt x="832126" y="708074"/>
                  </a:lnTo>
                  <a:lnTo>
                    <a:pt x="854915" y="670629"/>
                  </a:lnTo>
                  <a:lnTo>
                    <a:pt x="874073" y="630930"/>
                  </a:lnTo>
                  <a:lnTo>
                    <a:pt x="889372" y="589204"/>
                  </a:lnTo>
                  <a:lnTo>
                    <a:pt x="900584" y="545680"/>
                  </a:lnTo>
                  <a:lnTo>
                    <a:pt x="907478" y="500587"/>
                  </a:lnTo>
                  <a:lnTo>
                    <a:pt x="909827" y="454152"/>
                  </a:lnTo>
                  <a:lnTo>
                    <a:pt x="907478" y="407716"/>
                  </a:lnTo>
                  <a:lnTo>
                    <a:pt x="900584" y="362623"/>
                  </a:lnTo>
                  <a:lnTo>
                    <a:pt x="889372" y="319099"/>
                  </a:lnTo>
                  <a:lnTo>
                    <a:pt x="874073" y="277373"/>
                  </a:lnTo>
                  <a:lnTo>
                    <a:pt x="854915" y="237674"/>
                  </a:lnTo>
                  <a:lnTo>
                    <a:pt x="832126" y="200229"/>
                  </a:lnTo>
                  <a:lnTo>
                    <a:pt x="805936" y="165267"/>
                  </a:lnTo>
                  <a:lnTo>
                    <a:pt x="776573" y="133016"/>
                  </a:lnTo>
                  <a:lnTo>
                    <a:pt x="744266" y="103705"/>
                  </a:lnTo>
                  <a:lnTo>
                    <a:pt x="709244" y="77561"/>
                  </a:lnTo>
                  <a:lnTo>
                    <a:pt x="671737" y="54812"/>
                  </a:lnTo>
                  <a:lnTo>
                    <a:pt x="631971" y="35688"/>
                  </a:lnTo>
                  <a:lnTo>
                    <a:pt x="590178" y="20417"/>
                  </a:lnTo>
                  <a:lnTo>
                    <a:pt x="546584" y="9226"/>
                  </a:lnTo>
                  <a:lnTo>
                    <a:pt x="501420" y="2344"/>
                  </a:lnTo>
                  <a:lnTo>
                    <a:pt x="454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70760" y="2429255"/>
              <a:ext cx="909955" cy="908685"/>
            </a:xfrm>
            <a:custGeom>
              <a:avLst/>
              <a:gdLst/>
              <a:ahLst/>
              <a:cxnLst/>
              <a:rect l="l" t="t" r="r" b="b"/>
              <a:pathLst>
                <a:path w="909955" h="908685">
                  <a:moveTo>
                    <a:pt x="0" y="454152"/>
                  </a:moveTo>
                  <a:lnTo>
                    <a:pt x="2349" y="407716"/>
                  </a:lnTo>
                  <a:lnTo>
                    <a:pt x="9243" y="362623"/>
                  </a:lnTo>
                  <a:lnTo>
                    <a:pt x="20455" y="319099"/>
                  </a:lnTo>
                  <a:lnTo>
                    <a:pt x="35754" y="277373"/>
                  </a:lnTo>
                  <a:lnTo>
                    <a:pt x="54912" y="237674"/>
                  </a:lnTo>
                  <a:lnTo>
                    <a:pt x="77701" y="200229"/>
                  </a:lnTo>
                  <a:lnTo>
                    <a:pt x="103891" y="165267"/>
                  </a:lnTo>
                  <a:lnTo>
                    <a:pt x="133254" y="133016"/>
                  </a:lnTo>
                  <a:lnTo>
                    <a:pt x="165561" y="103705"/>
                  </a:lnTo>
                  <a:lnTo>
                    <a:pt x="200583" y="77561"/>
                  </a:lnTo>
                  <a:lnTo>
                    <a:pt x="238090" y="54812"/>
                  </a:lnTo>
                  <a:lnTo>
                    <a:pt x="277856" y="35688"/>
                  </a:lnTo>
                  <a:lnTo>
                    <a:pt x="319649" y="20417"/>
                  </a:lnTo>
                  <a:lnTo>
                    <a:pt x="363243" y="9226"/>
                  </a:lnTo>
                  <a:lnTo>
                    <a:pt x="408407" y="2344"/>
                  </a:lnTo>
                  <a:lnTo>
                    <a:pt x="454913" y="0"/>
                  </a:lnTo>
                  <a:lnTo>
                    <a:pt x="501420" y="2344"/>
                  </a:lnTo>
                  <a:lnTo>
                    <a:pt x="546584" y="9226"/>
                  </a:lnTo>
                  <a:lnTo>
                    <a:pt x="590178" y="20417"/>
                  </a:lnTo>
                  <a:lnTo>
                    <a:pt x="631971" y="35688"/>
                  </a:lnTo>
                  <a:lnTo>
                    <a:pt x="671737" y="54812"/>
                  </a:lnTo>
                  <a:lnTo>
                    <a:pt x="709244" y="77561"/>
                  </a:lnTo>
                  <a:lnTo>
                    <a:pt x="744266" y="103705"/>
                  </a:lnTo>
                  <a:lnTo>
                    <a:pt x="776573" y="133016"/>
                  </a:lnTo>
                  <a:lnTo>
                    <a:pt x="805936" y="165267"/>
                  </a:lnTo>
                  <a:lnTo>
                    <a:pt x="832126" y="200229"/>
                  </a:lnTo>
                  <a:lnTo>
                    <a:pt x="854915" y="237674"/>
                  </a:lnTo>
                  <a:lnTo>
                    <a:pt x="874073" y="277373"/>
                  </a:lnTo>
                  <a:lnTo>
                    <a:pt x="889372" y="319099"/>
                  </a:lnTo>
                  <a:lnTo>
                    <a:pt x="900584" y="362623"/>
                  </a:lnTo>
                  <a:lnTo>
                    <a:pt x="907478" y="407716"/>
                  </a:lnTo>
                  <a:lnTo>
                    <a:pt x="909827" y="454152"/>
                  </a:lnTo>
                  <a:lnTo>
                    <a:pt x="907478" y="500587"/>
                  </a:lnTo>
                  <a:lnTo>
                    <a:pt x="900584" y="545680"/>
                  </a:lnTo>
                  <a:lnTo>
                    <a:pt x="889372" y="589204"/>
                  </a:lnTo>
                  <a:lnTo>
                    <a:pt x="874073" y="630930"/>
                  </a:lnTo>
                  <a:lnTo>
                    <a:pt x="854915" y="670629"/>
                  </a:lnTo>
                  <a:lnTo>
                    <a:pt x="832126" y="708074"/>
                  </a:lnTo>
                  <a:lnTo>
                    <a:pt x="805936" y="743036"/>
                  </a:lnTo>
                  <a:lnTo>
                    <a:pt x="776573" y="775287"/>
                  </a:lnTo>
                  <a:lnTo>
                    <a:pt x="744266" y="804598"/>
                  </a:lnTo>
                  <a:lnTo>
                    <a:pt x="709244" y="830742"/>
                  </a:lnTo>
                  <a:lnTo>
                    <a:pt x="671737" y="853491"/>
                  </a:lnTo>
                  <a:lnTo>
                    <a:pt x="631971" y="872615"/>
                  </a:lnTo>
                  <a:lnTo>
                    <a:pt x="590178" y="887886"/>
                  </a:lnTo>
                  <a:lnTo>
                    <a:pt x="546584" y="899077"/>
                  </a:lnTo>
                  <a:lnTo>
                    <a:pt x="501420" y="905959"/>
                  </a:lnTo>
                  <a:lnTo>
                    <a:pt x="454913" y="908304"/>
                  </a:lnTo>
                  <a:lnTo>
                    <a:pt x="408407" y="905959"/>
                  </a:lnTo>
                  <a:lnTo>
                    <a:pt x="363243" y="899077"/>
                  </a:lnTo>
                  <a:lnTo>
                    <a:pt x="319649" y="887886"/>
                  </a:lnTo>
                  <a:lnTo>
                    <a:pt x="277856" y="872615"/>
                  </a:lnTo>
                  <a:lnTo>
                    <a:pt x="238090" y="853491"/>
                  </a:lnTo>
                  <a:lnTo>
                    <a:pt x="200583" y="830742"/>
                  </a:lnTo>
                  <a:lnTo>
                    <a:pt x="165561" y="804598"/>
                  </a:lnTo>
                  <a:lnTo>
                    <a:pt x="133254" y="775287"/>
                  </a:lnTo>
                  <a:lnTo>
                    <a:pt x="103891" y="743036"/>
                  </a:lnTo>
                  <a:lnTo>
                    <a:pt x="77701" y="708074"/>
                  </a:lnTo>
                  <a:lnTo>
                    <a:pt x="54912" y="670629"/>
                  </a:lnTo>
                  <a:lnTo>
                    <a:pt x="35754" y="630930"/>
                  </a:lnTo>
                  <a:lnTo>
                    <a:pt x="20455" y="589204"/>
                  </a:lnTo>
                  <a:lnTo>
                    <a:pt x="9243" y="545680"/>
                  </a:lnTo>
                  <a:lnTo>
                    <a:pt x="2349" y="500587"/>
                  </a:lnTo>
                  <a:lnTo>
                    <a:pt x="0" y="454152"/>
                  </a:lnTo>
                  <a:close/>
                </a:path>
              </a:pathLst>
            </a:custGeom>
            <a:ln w="9524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764" y="3590531"/>
              <a:ext cx="7560564" cy="8077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4388" y="3721595"/>
              <a:ext cx="5559552" cy="6248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6436" y="3610355"/>
              <a:ext cx="7479792" cy="72694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90696" y="3795521"/>
            <a:ext cx="5191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La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piattaforma</a:t>
            </a:r>
            <a:r>
              <a:rPr sz="2000" spc="-2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digitale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95D5"/>
                </a:solidFill>
                <a:latin typeface="Calibri"/>
                <a:cs typeface="Calibri"/>
              </a:rPr>
              <a:t>UNICA</a:t>
            </a:r>
            <a:r>
              <a:rPr sz="2000" spc="-2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95D5"/>
                </a:solidFill>
                <a:latin typeface="Calibri"/>
                <a:cs typeface="Calibri"/>
              </a:rPr>
              <a:t>e il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 Portfolio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digitale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65997" y="3515677"/>
            <a:ext cx="7978775" cy="1974214"/>
            <a:chOff x="2265997" y="3515677"/>
            <a:chExt cx="7978775" cy="1974214"/>
          </a:xfrm>
        </p:grpSpPr>
        <p:sp>
          <p:nvSpPr>
            <p:cNvPr id="24" name="object 24"/>
            <p:cNvSpPr/>
            <p:nvPr/>
          </p:nvSpPr>
          <p:spPr>
            <a:xfrm>
              <a:off x="2270760" y="3520440"/>
              <a:ext cx="909955" cy="908685"/>
            </a:xfrm>
            <a:custGeom>
              <a:avLst/>
              <a:gdLst/>
              <a:ahLst/>
              <a:cxnLst/>
              <a:rect l="l" t="t" r="r" b="b"/>
              <a:pathLst>
                <a:path w="909955" h="908685">
                  <a:moveTo>
                    <a:pt x="454913" y="0"/>
                  </a:moveTo>
                  <a:lnTo>
                    <a:pt x="408407" y="2344"/>
                  </a:lnTo>
                  <a:lnTo>
                    <a:pt x="363243" y="9226"/>
                  </a:lnTo>
                  <a:lnTo>
                    <a:pt x="319649" y="20417"/>
                  </a:lnTo>
                  <a:lnTo>
                    <a:pt x="277856" y="35688"/>
                  </a:lnTo>
                  <a:lnTo>
                    <a:pt x="238090" y="54812"/>
                  </a:lnTo>
                  <a:lnTo>
                    <a:pt x="200583" y="77561"/>
                  </a:lnTo>
                  <a:lnTo>
                    <a:pt x="165561" y="103705"/>
                  </a:lnTo>
                  <a:lnTo>
                    <a:pt x="133254" y="133016"/>
                  </a:lnTo>
                  <a:lnTo>
                    <a:pt x="103891" y="165267"/>
                  </a:lnTo>
                  <a:lnTo>
                    <a:pt x="77701" y="200229"/>
                  </a:lnTo>
                  <a:lnTo>
                    <a:pt x="54912" y="237674"/>
                  </a:lnTo>
                  <a:lnTo>
                    <a:pt x="35754" y="277373"/>
                  </a:lnTo>
                  <a:lnTo>
                    <a:pt x="20455" y="319099"/>
                  </a:lnTo>
                  <a:lnTo>
                    <a:pt x="9243" y="362623"/>
                  </a:lnTo>
                  <a:lnTo>
                    <a:pt x="2349" y="407716"/>
                  </a:lnTo>
                  <a:lnTo>
                    <a:pt x="0" y="454152"/>
                  </a:lnTo>
                  <a:lnTo>
                    <a:pt x="2349" y="500587"/>
                  </a:lnTo>
                  <a:lnTo>
                    <a:pt x="9243" y="545680"/>
                  </a:lnTo>
                  <a:lnTo>
                    <a:pt x="20455" y="589204"/>
                  </a:lnTo>
                  <a:lnTo>
                    <a:pt x="35754" y="630930"/>
                  </a:lnTo>
                  <a:lnTo>
                    <a:pt x="54912" y="670629"/>
                  </a:lnTo>
                  <a:lnTo>
                    <a:pt x="77701" y="708074"/>
                  </a:lnTo>
                  <a:lnTo>
                    <a:pt x="103891" y="743036"/>
                  </a:lnTo>
                  <a:lnTo>
                    <a:pt x="133254" y="775287"/>
                  </a:lnTo>
                  <a:lnTo>
                    <a:pt x="165561" y="804598"/>
                  </a:lnTo>
                  <a:lnTo>
                    <a:pt x="200583" y="830742"/>
                  </a:lnTo>
                  <a:lnTo>
                    <a:pt x="238090" y="853491"/>
                  </a:lnTo>
                  <a:lnTo>
                    <a:pt x="277856" y="872615"/>
                  </a:lnTo>
                  <a:lnTo>
                    <a:pt x="319649" y="887886"/>
                  </a:lnTo>
                  <a:lnTo>
                    <a:pt x="363243" y="899077"/>
                  </a:lnTo>
                  <a:lnTo>
                    <a:pt x="408407" y="905959"/>
                  </a:lnTo>
                  <a:lnTo>
                    <a:pt x="454913" y="908304"/>
                  </a:lnTo>
                  <a:lnTo>
                    <a:pt x="501420" y="905959"/>
                  </a:lnTo>
                  <a:lnTo>
                    <a:pt x="546584" y="899077"/>
                  </a:lnTo>
                  <a:lnTo>
                    <a:pt x="590178" y="887886"/>
                  </a:lnTo>
                  <a:lnTo>
                    <a:pt x="631971" y="872615"/>
                  </a:lnTo>
                  <a:lnTo>
                    <a:pt x="671737" y="853491"/>
                  </a:lnTo>
                  <a:lnTo>
                    <a:pt x="709244" y="830742"/>
                  </a:lnTo>
                  <a:lnTo>
                    <a:pt x="744266" y="804598"/>
                  </a:lnTo>
                  <a:lnTo>
                    <a:pt x="776573" y="775287"/>
                  </a:lnTo>
                  <a:lnTo>
                    <a:pt x="805936" y="743036"/>
                  </a:lnTo>
                  <a:lnTo>
                    <a:pt x="832126" y="708074"/>
                  </a:lnTo>
                  <a:lnTo>
                    <a:pt x="854915" y="670629"/>
                  </a:lnTo>
                  <a:lnTo>
                    <a:pt x="874073" y="630930"/>
                  </a:lnTo>
                  <a:lnTo>
                    <a:pt x="889372" y="589204"/>
                  </a:lnTo>
                  <a:lnTo>
                    <a:pt x="900584" y="545680"/>
                  </a:lnTo>
                  <a:lnTo>
                    <a:pt x="907478" y="500587"/>
                  </a:lnTo>
                  <a:lnTo>
                    <a:pt x="909827" y="454152"/>
                  </a:lnTo>
                  <a:lnTo>
                    <a:pt x="907478" y="407716"/>
                  </a:lnTo>
                  <a:lnTo>
                    <a:pt x="900584" y="362623"/>
                  </a:lnTo>
                  <a:lnTo>
                    <a:pt x="889372" y="319099"/>
                  </a:lnTo>
                  <a:lnTo>
                    <a:pt x="874073" y="277373"/>
                  </a:lnTo>
                  <a:lnTo>
                    <a:pt x="854915" y="237674"/>
                  </a:lnTo>
                  <a:lnTo>
                    <a:pt x="832126" y="200229"/>
                  </a:lnTo>
                  <a:lnTo>
                    <a:pt x="805936" y="165267"/>
                  </a:lnTo>
                  <a:lnTo>
                    <a:pt x="776573" y="133016"/>
                  </a:lnTo>
                  <a:lnTo>
                    <a:pt x="744266" y="103705"/>
                  </a:lnTo>
                  <a:lnTo>
                    <a:pt x="709244" y="77561"/>
                  </a:lnTo>
                  <a:lnTo>
                    <a:pt x="671737" y="54812"/>
                  </a:lnTo>
                  <a:lnTo>
                    <a:pt x="631971" y="35688"/>
                  </a:lnTo>
                  <a:lnTo>
                    <a:pt x="590178" y="20417"/>
                  </a:lnTo>
                  <a:lnTo>
                    <a:pt x="546584" y="9226"/>
                  </a:lnTo>
                  <a:lnTo>
                    <a:pt x="501420" y="2344"/>
                  </a:lnTo>
                  <a:lnTo>
                    <a:pt x="454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0760" y="3520440"/>
              <a:ext cx="909955" cy="908685"/>
            </a:xfrm>
            <a:custGeom>
              <a:avLst/>
              <a:gdLst/>
              <a:ahLst/>
              <a:cxnLst/>
              <a:rect l="l" t="t" r="r" b="b"/>
              <a:pathLst>
                <a:path w="909955" h="908685">
                  <a:moveTo>
                    <a:pt x="0" y="454152"/>
                  </a:moveTo>
                  <a:lnTo>
                    <a:pt x="2349" y="407716"/>
                  </a:lnTo>
                  <a:lnTo>
                    <a:pt x="9243" y="362623"/>
                  </a:lnTo>
                  <a:lnTo>
                    <a:pt x="20455" y="319099"/>
                  </a:lnTo>
                  <a:lnTo>
                    <a:pt x="35754" y="277373"/>
                  </a:lnTo>
                  <a:lnTo>
                    <a:pt x="54912" y="237674"/>
                  </a:lnTo>
                  <a:lnTo>
                    <a:pt x="77701" y="200229"/>
                  </a:lnTo>
                  <a:lnTo>
                    <a:pt x="103891" y="165267"/>
                  </a:lnTo>
                  <a:lnTo>
                    <a:pt x="133254" y="133016"/>
                  </a:lnTo>
                  <a:lnTo>
                    <a:pt x="165561" y="103705"/>
                  </a:lnTo>
                  <a:lnTo>
                    <a:pt x="200583" y="77561"/>
                  </a:lnTo>
                  <a:lnTo>
                    <a:pt x="238090" y="54812"/>
                  </a:lnTo>
                  <a:lnTo>
                    <a:pt x="277856" y="35688"/>
                  </a:lnTo>
                  <a:lnTo>
                    <a:pt x="319649" y="20417"/>
                  </a:lnTo>
                  <a:lnTo>
                    <a:pt x="363243" y="9226"/>
                  </a:lnTo>
                  <a:lnTo>
                    <a:pt x="408407" y="2344"/>
                  </a:lnTo>
                  <a:lnTo>
                    <a:pt x="454913" y="0"/>
                  </a:lnTo>
                  <a:lnTo>
                    <a:pt x="501420" y="2344"/>
                  </a:lnTo>
                  <a:lnTo>
                    <a:pt x="546584" y="9226"/>
                  </a:lnTo>
                  <a:lnTo>
                    <a:pt x="590178" y="20417"/>
                  </a:lnTo>
                  <a:lnTo>
                    <a:pt x="631971" y="35688"/>
                  </a:lnTo>
                  <a:lnTo>
                    <a:pt x="671737" y="54812"/>
                  </a:lnTo>
                  <a:lnTo>
                    <a:pt x="709244" y="77561"/>
                  </a:lnTo>
                  <a:lnTo>
                    <a:pt x="744266" y="103705"/>
                  </a:lnTo>
                  <a:lnTo>
                    <a:pt x="776573" y="133016"/>
                  </a:lnTo>
                  <a:lnTo>
                    <a:pt x="805936" y="165267"/>
                  </a:lnTo>
                  <a:lnTo>
                    <a:pt x="832126" y="200229"/>
                  </a:lnTo>
                  <a:lnTo>
                    <a:pt x="854915" y="237674"/>
                  </a:lnTo>
                  <a:lnTo>
                    <a:pt x="874073" y="277373"/>
                  </a:lnTo>
                  <a:lnTo>
                    <a:pt x="889372" y="319099"/>
                  </a:lnTo>
                  <a:lnTo>
                    <a:pt x="900584" y="362623"/>
                  </a:lnTo>
                  <a:lnTo>
                    <a:pt x="907478" y="407716"/>
                  </a:lnTo>
                  <a:lnTo>
                    <a:pt x="909827" y="454152"/>
                  </a:lnTo>
                  <a:lnTo>
                    <a:pt x="907478" y="500587"/>
                  </a:lnTo>
                  <a:lnTo>
                    <a:pt x="900584" y="545680"/>
                  </a:lnTo>
                  <a:lnTo>
                    <a:pt x="889372" y="589204"/>
                  </a:lnTo>
                  <a:lnTo>
                    <a:pt x="874073" y="630930"/>
                  </a:lnTo>
                  <a:lnTo>
                    <a:pt x="854915" y="670629"/>
                  </a:lnTo>
                  <a:lnTo>
                    <a:pt x="832126" y="708074"/>
                  </a:lnTo>
                  <a:lnTo>
                    <a:pt x="805936" y="743036"/>
                  </a:lnTo>
                  <a:lnTo>
                    <a:pt x="776573" y="775287"/>
                  </a:lnTo>
                  <a:lnTo>
                    <a:pt x="744266" y="804598"/>
                  </a:lnTo>
                  <a:lnTo>
                    <a:pt x="709244" y="830742"/>
                  </a:lnTo>
                  <a:lnTo>
                    <a:pt x="671737" y="853491"/>
                  </a:lnTo>
                  <a:lnTo>
                    <a:pt x="631971" y="872615"/>
                  </a:lnTo>
                  <a:lnTo>
                    <a:pt x="590178" y="887886"/>
                  </a:lnTo>
                  <a:lnTo>
                    <a:pt x="546584" y="899077"/>
                  </a:lnTo>
                  <a:lnTo>
                    <a:pt x="501420" y="905959"/>
                  </a:lnTo>
                  <a:lnTo>
                    <a:pt x="454913" y="908304"/>
                  </a:lnTo>
                  <a:lnTo>
                    <a:pt x="408407" y="905959"/>
                  </a:lnTo>
                  <a:lnTo>
                    <a:pt x="363243" y="899077"/>
                  </a:lnTo>
                  <a:lnTo>
                    <a:pt x="319649" y="887886"/>
                  </a:lnTo>
                  <a:lnTo>
                    <a:pt x="277856" y="872615"/>
                  </a:lnTo>
                  <a:lnTo>
                    <a:pt x="238090" y="853491"/>
                  </a:lnTo>
                  <a:lnTo>
                    <a:pt x="200583" y="830742"/>
                  </a:lnTo>
                  <a:lnTo>
                    <a:pt x="165561" y="804598"/>
                  </a:lnTo>
                  <a:lnTo>
                    <a:pt x="133254" y="775287"/>
                  </a:lnTo>
                  <a:lnTo>
                    <a:pt x="103891" y="743036"/>
                  </a:lnTo>
                  <a:lnTo>
                    <a:pt x="77701" y="708074"/>
                  </a:lnTo>
                  <a:lnTo>
                    <a:pt x="54912" y="670629"/>
                  </a:lnTo>
                  <a:lnTo>
                    <a:pt x="35754" y="630930"/>
                  </a:lnTo>
                  <a:lnTo>
                    <a:pt x="20455" y="589204"/>
                  </a:lnTo>
                  <a:lnTo>
                    <a:pt x="9243" y="545680"/>
                  </a:lnTo>
                  <a:lnTo>
                    <a:pt x="2349" y="500587"/>
                  </a:lnTo>
                  <a:lnTo>
                    <a:pt x="0" y="454152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6188" y="4681715"/>
              <a:ext cx="7978140" cy="8077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88336" y="4812779"/>
              <a:ext cx="4474464" cy="6248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8860" y="4701540"/>
              <a:ext cx="7897368" cy="72694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873755" y="4886325"/>
            <a:ext cx="41071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95D5"/>
                </a:solidFill>
                <a:latin typeface="Calibri"/>
                <a:cs typeface="Calibri"/>
              </a:rPr>
              <a:t>Il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docente</a:t>
            </a:r>
            <a:r>
              <a:rPr sz="2000" spc="-20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5D5"/>
                </a:solidFill>
                <a:latin typeface="Calibri"/>
                <a:cs typeface="Calibri"/>
              </a:rPr>
              <a:t>tutor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95D5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95D5"/>
                </a:solidFill>
                <a:latin typeface="Calibri"/>
                <a:cs typeface="Calibri"/>
              </a:rPr>
              <a:t>il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5D5"/>
                </a:solidFill>
                <a:latin typeface="Calibri"/>
                <a:cs typeface="Calibri"/>
              </a:rPr>
              <a:t>docente </a:t>
            </a:r>
            <a:r>
              <a:rPr sz="2000" spc="-15" dirty="0">
                <a:solidFill>
                  <a:srgbClr val="0095D5"/>
                </a:solidFill>
                <a:latin typeface="Calibri"/>
                <a:cs typeface="Calibri"/>
              </a:rPr>
              <a:t>orientatore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849945" y="4605337"/>
            <a:ext cx="918210" cy="919480"/>
            <a:chOff x="1849945" y="4605337"/>
            <a:chExt cx="918210" cy="919480"/>
          </a:xfrm>
        </p:grpSpPr>
        <p:sp>
          <p:nvSpPr>
            <p:cNvPr id="31" name="object 31"/>
            <p:cNvSpPr/>
            <p:nvPr/>
          </p:nvSpPr>
          <p:spPr>
            <a:xfrm>
              <a:off x="1854707" y="4610100"/>
              <a:ext cx="908685" cy="909955"/>
            </a:xfrm>
            <a:custGeom>
              <a:avLst/>
              <a:gdLst/>
              <a:ahLst/>
              <a:cxnLst/>
              <a:rect l="l" t="t" r="r" b="b"/>
              <a:pathLst>
                <a:path w="908685" h="909954">
                  <a:moveTo>
                    <a:pt x="454152" y="0"/>
                  </a:moveTo>
                  <a:lnTo>
                    <a:pt x="407716" y="2349"/>
                  </a:lnTo>
                  <a:lnTo>
                    <a:pt x="362623" y="9243"/>
                  </a:lnTo>
                  <a:lnTo>
                    <a:pt x="319099" y="20455"/>
                  </a:lnTo>
                  <a:lnTo>
                    <a:pt x="277373" y="35754"/>
                  </a:lnTo>
                  <a:lnTo>
                    <a:pt x="237674" y="54912"/>
                  </a:lnTo>
                  <a:lnTo>
                    <a:pt x="200229" y="77701"/>
                  </a:lnTo>
                  <a:lnTo>
                    <a:pt x="165267" y="103891"/>
                  </a:lnTo>
                  <a:lnTo>
                    <a:pt x="133016" y="133254"/>
                  </a:lnTo>
                  <a:lnTo>
                    <a:pt x="103705" y="165561"/>
                  </a:lnTo>
                  <a:lnTo>
                    <a:pt x="77561" y="200583"/>
                  </a:lnTo>
                  <a:lnTo>
                    <a:pt x="54812" y="238090"/>
                  </a:lnTo>
                  <a:lnTo>
                    <a:pt x="35688" y="277856"/>
                  </a:lnTo>
                  <a:lnTo>
                    <a:pt x="20417" y="319649"/>
                  </a:lnTo>
                  <a:lnTo>
                    <a:pt x="9226" y="363243"/>
                  </a:lnTo>
                  <a:lnTo>
                    <a:pt x="2344" y="408407"/>
                  </a:lnTo>
                  <a:lnTo>
                    <a:pt x="0" y="454913"/>
                  </a:lnTo>
                  <a:lnTo>
                    <a:pt x="2344" y="501420"/>
                  </a:lnTo>
                  <a:lnTo>
                    <a:pt x="9226" y="546584"/>
                  </a:lnTo>
                  <a:lnTo>
                    <a:pt x="20417" y="590178"/>
                  </a:lnTo>
                  <a:lnTo>
                    <a:pt x="35688" y="631971"/>
                  </a:lnTo>
                  <a:lnTo>
                    <a:pt x="54812" y="671737"/>
                  </a:lnTo>
                  <a:lnTo>
                    <a:pt x="77561" y="709244"/>
                  </a:lnTo>
                  <a:lnTo>
                    <a:pt x="103705" y="744266"/>
                  </a:lnTo>
                  <a:lnTo>
                    <a:pt x="133016" y="776573"/>
                  </a:lnTo>
                  <a:lnTo>
                    <a:pt x="165267" y="805936"/>
                  </a:lnTo>
                  <a:lnTo>
                    <a:pt x="200229" y="832126"/>
                  </a:lnTo>
                  <a:lnTo>
                    <a:pt x="237674" y="854915"/>
                  </a:lnTo>
                  <a:lnTo>
                    <a:pt x="277373" y="874073"/>
                  </a:lnTo>
                  <a:lnTo>
                    <a:pt x="319099" y="889372"/>
                  </a:lnTo>
                  <a:lnTo>
                    <a:pt x="362623" y="900584"/>
                  </a:lnTo>
                  <a:lnTo>
                    <a:pt x="407716" y="907478"/>
                  </a:lnTo>
                  <a:lnTo>
                    <a:pt x="454152" y="909828"/>
                  </a:lnTo>
                  <a:lnTo>
                    <a:pt x="500587" y="907478"/>
                  </a:lnTo>
                  <a:lnTo>
                    <a:pt x="545680" y="900584"/>
                  </a:lnTo>
                  <a:lnTo>
                    <a:pt x="589204" y="889372"/>
                  </a:lnTo>
                  <a:lnTo>
                    <a:pt x="630930" y="874073"/>
                  </a:lnTo>
                  <a:lnTo>
                    <a:pt x="670629" y="854915"/>
                  </a:lnTo>
                  <a:lnTo>
                    <a:pt x="708074" y="832126"/>
                  </a:lnTo>
                  <a:lnTo>
                    <a:pt x="743036" y="805936"/>
                  </a:lnTo>
                  <a:lnTo>
                    <a:pt x="775287" y="776573"/>
                  </a:lnTo>
                  <a:lnTo>
                    <a:pt x="804598" y="744266"/>
                  </a:lnTo>
                  <a:lnTo>
                    <a:pt x="830742" y="709244"/>
                  </a:lnTo>
                  <a:lnTo>
                    <a:pt x="853491" y="671737"/>
                  </a:lnTo>
                  <a:lnTo>
                    <a:pt x="872615" y="631971"/>
                  </a:lnTo>
                  <a:lnTo>
                    <a:pt x="887886" y="590178"/>
                  </a:lnTo>
                  <a:lnTo>
                    <a:pt x="899077" y="546584"/>
                  </a:lnTo>
                  <a:lnTo>
                    <a:pt x="905959" y="501420"/>
                  </a:lnTo>
                  <a:lnTo>
                    <a:pt x="908304" y="454913"/>
                  </a:lnTo>
                  <a:lnTo>
                    <a:pt x="905959" y="408407"/>
                  </a:lnTo>
                  <a:lnTo>
                    <a:pt x="899077" y="363243"/>
                  </a:lnTo>
                  <a:lnTo>
                    <a:pt x="887886" y="319649"/>
                  </a:lnTo>
                  <a:lnTo>
                    <a:pt x="872615" y="277856"/>
                  </a:lnTo>
                  <a:lnTo>
                    <a:pt x="853491" y="238090"/>
                  </a:lnTo>
                  <a:lnTo>
                    <a:pt x="830742" y="200583"/>
                  </a:lnTo>
                  <a:lnTo>
                    <a:pt x="804598" y="165561"/>
                  </a:lnTo>
                  <a:lnTo>
                    <a:pt x="775287" y="133254"/>
                  </a:lnTo>
                  <a:lnTo>
                    <a:pt x="743036" y="103891"/>
                  </a:lnTo>
                  <a:lnTo>
                    <a:pt x="708074" y="77701"/>
                  </a:lnTo>
                  <a:lnTo>
                    <a:pt x="670629" y="54912"/>
                  </a:lnTo>
                  <a:lnTo>
                    <a:pt x="630930" y="35754"/>
                  </a:lnTo>
                  <a:lnTo>
                    <a:pt x="589204" y="20455"/>
                  </a:lnTo>
                  <a:lnTo>
                    <a:pt x="545680" y="9243"/>
                  </a:lnTo>
                  <a:lnTo>
                    <a:pt x="500587" y="2349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4707" y="4610100"/>
              <a:ext cx="908685" cy="909955"/>
            </a:xfrm>
            <a:custGeom>
              <a:avLst/>
              <a:gdLst/>
              <a:ahLst/>
              <a:cxnLst/>
              <a:rect l="l" t="t" r="r" b="b"/>
              <a:pathLst>
                <a:path w="908685" h="909954">
                  <a:moveTo>
                    <a:pt x="0" y="454913"/>
                  </a:moveTo>
                  <a:lnTo>
                    <a:pt x="2344" y="408407"/>
                  </a:lnTo>
                  <a:lnTo>
                    <a:pt x="9226" y="363243"/>
                  </a:lnTo>
                  <a:lnTo>
                    <a:pt x="20417" y="319649"/>
                  </a:lnTo>
                  <a:lnTo>
                    <a:pt x="35688" y="277856"/>
                  </a:lnTo>
                  <a:lnTo>
                    <a:pt x="54812" y="238090"/>
                  </a:lnTo>
                  <a:lnTo>
                    <a:pt x="77561" y="200583"/>
                  </a:lnTo>
                  <a:lnTo>
                    <a:pt x="103705" y="165561"/>
                  </a:lnTo>
                  <a:lnTo>
                    <a:pt x="133016" y="133254"/>
                  </a:lnTo>
                  <a:lnTo>
                    <a:pt x="165267" y="103891"/>
                  </a:lnTo>
                  <a:lnTo>
                    <a:pt x="200229" y="77701"/>
                  </a:lnTo>
                  <a:lnTo>
                    <a:pt x="237674" y="54912"/>
                  </a:lnTo>
                  <a:lnTo>
                    <a:pt x="277373" y="35754"/>
                  </a:lnTo>
                  <a:lnTo>
                    <a:pt x="319099" y="20455"/>
                  </a:lnTo>
                  <a:lnTo>
                    <a:pt x="362623" y="9243"/>
                  </a:lnTo>
                  <a:lnTo>
                    <a:pt x="407716" y="2349"/>
                  </a:lnTo>
                  <a:lnTo>
                    <a:pt x="454152" y="0"/>
                  </a:lnTo>
                  <a:lnTo>
                    <a:pt x="500587" y="2349"/>
                  </a:lnTo>
                  <a:lnTo>
                    <a:pt x="545680" y="9243"/>
                  </a:lnTo>
                  <a:lnTo>
                    <a:pt x="589204" y="20455"/>
                  </a:lnTo>
                  <a:lnTo>
                    <a:pt x="630930" y="35754"/>
                  </a:lnTo>
                  <a:lnTo>
                    <a:pt x="670629" y="54912"/>
                  </a:lnTo>
                  <a:lnTo>
                    <a:pt x="708074" y="77701"/>
                  </a:lnTo>
                  <a:lnTo>
                    <a:pt x="743036" y="103891"/>
                  </a:lnTo>
                  <a:lnTo>
                    <a:pt x="775287" y="133254"/>
                  </a:lnTo>
                  <a:lnTo>
                    <a:pt x="804598" y="165561"/>
                  </a:lnTo>
                  <a:lnTo>
                    <a:pt x="830742" y="200583"/>
                  </a:lnTo>
                  <a:lnTo>
                    <a:pt x="853491" y="238090"/>
                  </a:lnTo>
                  <a:lnTo>
                    <a:pt x="872615" y="277856"/>
                  </a:lnTo>
                  <a:lnTo>
                    <a:pt x="887886" y="319649"/>
                  </a:lnTo>
                  <a:lnTo>
                    <a:pt x="899077" y="363243"/>
                  </a:lnTo>
                  <a:lnTo>
                    <a:pt x="905959" y="408407"/>
                  </a:lnTo>
                  <a:lnTo>
                    <a:pt x="908304" y="454913"/>
                  </a:lnTo>
                  <a:lnTo>
                    <a:pt x="905959" y="501420"/>
                  </a:lnTo>
                  <a:lnTo>
                    <a:pt x="899077" y="546584"/>
                  </a:lnTo>
                  <a:lnTo>
                    <a:pt x="887886" y="590178"/>
                  </a:lnTo>
                  <a:lnTo>
                    <a:pt x="872615" y="631971"/>
                  </a:lnTo>
                  <a:lnTo>
                    <a:pt x="853491" y="671737"/>
                  </a:lnTo>
                  <a:lnTo>
                    <a:pt x="830742" y="709244"/>
                  </a:lnTo>
                  <a:lnTo>
                    <a:pt x="804598" y="744266"/>
                  </a:lnTo>
                  <a:lnTo>
                    <a:pt x="775287" y="776573"/>
                  </a:lnTo>
                  <a:lnTo>
                    <a:pt x="743036" y="805936"/>
                  </a:lnTo>
                  <a:lnTo>
                    <a:pt x="708074" y="832126"/>
                  </a:lnTo>
                  <a:lnTo>
                    <a:pt x="670629" y="854915"/>
                  </a:lnTo>
                  <a:lnTo>
                    <a:pt x="630930" y="874073"/>
                  </a:lnTo>
                  <a:lnTo>
                    <a:pt x="589204" y="889372"/>
                  </a:lnTo>
                  <a:lnTo>
                    <a:pt x="545680" y="900584"/>
                  </a:lnTo>
                  <a:lnTo>
                    <a:pt x="500587" y="907478"/>
                  </a:lnTo>
                  <a:lnTo>
                    <a:pt x="454152" y="909828"/>
                  </a:lnTo>
                  <a:lnTo>
                    <a:pt x="407716" y="907478"/>
                  </a:lnTo>
                  <a:lnTo>
                    <a:pt x="362623" y="900584"/>
                  </a:lnTo>
                  <a:lnTo>
                    <a:pt x="319099" y="889372"/>
                  </a:lnTo>
                  <a:lnTo>
                    <a:pt x="277373" y="874073"/>
                  </a:lnTo>
                  <a:lnTo>
                    <a:pt x="237674" y="854915"/>
                  </a:lnTo>
                  <a:lnTo>
                    <a:pt x="200229" y="832126"/>
                  </a:lnTo>
                  <a:lnTo>
                    <a:pt x="165267" y="805936"/>
                  </a:lnTo>
                  <a:lnTo>
                    <a:pt x="133016" y="776573"/>
                  </a:lnTo>
                  <a:lnTo>
                    <a:pt x="103705" y="744266"/>
                  </a:lnTo>
                  <a:lnTo>
                    <a:pt x="77561" y="709244"/>
                  </a:lnTo>
                  <a:lnTo>
                    <a:pt x="54812" y="671737"/>
                  </a:lnTo>
                  <a:lnTo>
                    <a:pt x="35688" y="631971"/>
                  </a:lnTo>
                  <a:lnTo>
                    <a:pt x="20417" y="590178"/>
                  </a:lnTo>
                  <a:lnTo>
                    <a:pt x="9226" y="546584"/>
                  </a:lnTo>
                  <a:lnTo>
                    <a:pt x="2344" y="501420"/>
                  </a:lnTo>
                  <a:lnTo>
                    <a:pt x="0" y="454913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274" y="323468"/>
            <a:ext cx="106324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AF50"/>
                </a:solidFill>
              </a:rPr>
              <a:t>Progettazione</a:t>
            </a:r>
            <a:r>
              <a:rPr sz="2500" spc="30" dirty="0">
                <a:solidFill>
                  <a:srgbClr val="00AF50"/>
                </a:solidFill>
              </a:rPr>
              <a:t> </a:t>
            </a:r>
            <a:r>
              <a:rPr sz="2500" spc="-5" dirty="0">
                <a:solidFill>
                  <a:srgbClr val="00AF50"/>
                </a:solidFill>
              </a:rPr>
              <a:t>e</a:t>
            </a:r>
            <a:r>
              <a:rPr sz="2500" spc="5" dirty="0">
                <a:solidFill>
                  <a:srgbClr val="00AF50"/>
                </a:solidFill>
              </a:rPr>
              <a:t> </a:t>
            </a:r>
            <a:r>
              <a:rPr sz="2500" spc="-5" dirty="0">
                <a:solidFill>
                  <a:srgbClr val="00AF50"/>
                </a:solidFill>
              </a:rPr>
              <a:t>realizzazione</a:t>
            </a:r>
            <a:r>
              <a:rPr sz="2500" spc="30" dirty="0">
                <a:solidFill>
                  <a:srgbClr val="00AF50"/>
                </a:solidFill>
              </a:rPr>
              <a:t> </a:t>
            </a:r>
            <a:r>
              <a:rPr sz="2500" spc="-5" dirty="0">
                <a:solidFill>
                  <a:srgbClr val="00AF50"/>
                </a:solidFill>
              </a:rPr>
              <a:t>dei</a:t>
            </a:r>
            <a:r>
              <a:rPr sz="2500" spc="35" dirty="0">
                <a:solidFill>
                  <a:srgbClr val="00AF50"/>
                </a:solidFill>
              </a:rPr>
              <a:t> </a:t>
            </a:r>
            <a:r>
              <a:rPr sz="2500" spc="-5" dirty="0">
                <a:solidFill>
                  <a:srgbClr val="00AF50"/>
                </a:solidFill>
              </a:rPr>
              <a:t>moduli</a:t>
            </a:r>
            <a:r>
              <a:rPr sz="2500" spc="20" dirty="0">
                <a:solidFill>
                  <a:srgbClr val="00AF50"/>
                </a:solidFill>
              </a:rPr>
              <a:t> </a:t>
            </a:r>
            <a:r>
              <a:rPr sz="2500" spc="-5" dirty="0">
                <a:solidFill>
                  <a:srgbClr val="00AF50"/>
                </a:solidFill>
              </a:rPr>
              <a:t>di</a:t>
            </a:r>
            <a:r>
              <a:rPr sz="2500" spc="25" dirty="0">
                <a:solidFill>
                  <a:srgbClr val="00AF50"/>
                </a:solidFill>
              </a:rPr>
              <a:t> </a:t>
            </a:r>
            <a:r>
              <a:rPr sz="2500" spc="-5" dirty="0">
                <a:solidFill>
                  <a:srgbClr val="00AF50"/>
                </a:solidFill>
              </a:rPr>
              <a:t>orientamento:</a:t>
            </a:r>
            <a:r>
              <a:rPr sz="2500" spc="45" dirty="0">
                <a:solidFill>
                  <a:srgbClr val="00AF50"/>
                </a:solidFill>
              </a:rPr>
              <a:t> </a:t>
            </a:r>
            <a:r>
              <a:rPr sz="2500" spc="-5" dirty="0">
                <a:solidFill>
                  <a:srgbClr val="00AF50"/>
                </a:solidFill>
              </a:rPr>
              <a:t>punti</a:t>
            </a:r>
            <a:r>
              <a:rPr sz="2500" spc="30" dirty="0">
                <a:solidFill>
                  <a:srgbClr val="00AF50"/>
                </a:solidFill>
              </a:rPr>
              <a:t> </a:t>
            </a:r>
            <a:r>
              <a:rPr sz="2500" spc="-5" dirty="0">
                <a:solidFill>
                  <a:srgbClr val="00AF50"/>
                </a:solidFill>
              </a:rPr>
              <a:t>chiave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630123" y="1192149"/>
            <a:ext cx="10934065" cy="39789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70840" marR="5080" indent="-358140" algn="just">
              <a:lnSpc>
                <a:spcPts val="2160"/>
              </a:lnSpc>
              <a:spcBef>
                <a:spcPts val="375"/>
              </a:spcBef>
              <a:buFont typeface="Wingdings"/>
              <a:buChar char=""/>
              <a:tabLst>
                <a:tab pos="370840" algn="l"/>
              </a:tabLst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Il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progetto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di orientamento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e i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moduli </a:t>
            </a:r>
            <a:r>
              <a:rPr sz="2000" dirty="0">
                <a:latin typeface="Arial MT"/>
                <a:cs typeface="Arial MT"/>
              </a:rPr>
              <a:t>sono </a:t>
            </a:r>
            <a:r>
              <a:rPr sz="2000" spc="-5" dirty="0">
                <a:latin typeface="Arial MT"/>
                <a:cs typeface="Arial MT"/>
              </a:rPr>
              <a:t>deliberati </a:t>
            </a:r>
            <a:r>
              <a:rPr sz="2000" dirty="0">
                <a:latin typeface="Arial MT"/>
                <a:cs typeface="Arial MT"/>
              </a:rPr>
              <a:t>dal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Collegio dei docenti</a:t>
            </a:r>
            <a:r>
              <a:rPr sz="2000" dirty="0">
                <a:latin typeface="Arial MT"/>
                <a:cs typeface="Arial MT"/>
              </a:rPr>
              <a:t>, con </a:t>
            </a:r>
            <a:r>
              <a:rPr sz="2000" spc="10" dirty="0">
                <a:latin typeface="Arial MT"/>
                <a:cs typeface="Arial MT"/>
              </a:rPr>
              <a:t>il 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supporto – </a:t>
            </a:r>
            <a:r>
              <a:rPr sz="2000" spc="-5" dirty="0">
                <a:latin typeface="Arial MT"/>
                <a:cs typeface="Arial MT"/>
              </a:rPr>
              <a:t>nelle </a:t>
            </a:r>
            <a:r>
              <a:rPr sz="2000" dirty="0">
                <a:latin typeface="Arial MT"/>
                <a:cs typeface="Arial MT"/>
              </a:rPr>
              <a:t>scuole </a:t>
            </a:r>
            <a:r>
              <a:rPr sz="2000" spc="-5" dirty="0">
                <a:latin typeface="Arial MT"/>
                <a:cs typeface="Arial MT"/>
              </a:rPr>
              <a:t>secondarie </a:t>
            </a:r>
            <a:r>
              <a:rPr sz="2000" dirty="0">
                <a:latin typeface="Arial MT"/>
                <a:cs typeface="Arial MT"/>
              </a:rPr>
              <a:t>di secondo grado – del </a:t>
            </a:r>
            <a:r>
              <a:rPr sz="2000" spc="-5" dirty="0">
                <a:latin typeface="Arial MT"/>
                <a:cs typeface="Arial MT"/>
              </a:rPr>
              <a:t>docente tutor </a:t>
            </a:r>
            <a:r>
              <a:rPr sz="2000" dirty="0">
                <a:latin typeface="Arial MT"/>
                <a:cs typeface="Arial MT"/>
              </a:rPr>
              <a:t>e del </a:t>
            </a:r>
            <a:r>
              <a:rPr sz="2000" spc="-5" dirty="0">
                <a:latin typeface="Arial MT"/>
                <a:cs typeface="Arial MT"/>
              </a:rPr>
              <a:t>docente </a:t>
            </a:r>
            <a:r>
              <a:rPr sz="2000" dirty="0">
                <a:latin typeface="Arial MT"/>
                <a:cs typeface="Arial MT"/>
              </a:rPr>
              <a:t> orientatore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(non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sono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delegabili alle nuove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figure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 docente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tutor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 del docente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orientatore)</a:t>
            </a:r>
            <a:endParaRPr sz="2000">
              <a:latin typeface="Arial MT"/>
              <a:cs typeface="Arial MT"/>
            </a:endParaRPr>
          </a:p>
          <a:p>
            <a:pPr marL="370840" indent="-358140" algn="just">
              <a:lnSpc>
                <a:spcPts val="2280"/>
              </a:lnSpc>
              <a:spcBef>
                <a:spcPts val="725"/>
              </a:spcBef>
              <a:buFont typeface="Wingdings"/>
              <a:buChar char=""/>
              <a:tabLst>
                <a:tab pos="370840" algn="l"/>
              </a:tabLst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Il</a:t>
            </a:r>
            <a:r>
              <a:rPr sz="20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progetto</a:t>
            </a:r>
            <a:r>
              <a:rPr sz="20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20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20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fa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parte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integrante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curricolo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istituto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ed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è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inserito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nel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PTOF</a:t>
            </a:r>
            <a:endParaRPr sz="2000">
              <a:latin typeface="Arial"/>
              <a:cs typeface="Arial"/>
            </a:endParaRPr>
          </a:p>
          <a:p>
            <a:pPr marL="370840" algn="just">
              <a:lnSpc>
                <a:spcPts val="2280"/>
              </a:lnSpc>
            </a:pP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fase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aggiornamento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annuale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documento</a:t>
            </a:r>
            <a:endParaRPr sz="2000">
              <a:latin typeface="Arial MT"/>
              <a:cs typeface="Arial MT"/>
            </a:endParaRPr>
          </a:p>
          <a:p>
            <a:pPr marL="370840" marR="5080" indent="-358140" algn="just">
              <a:lnSpc>
                <a:spcPts val="2160"/>
              </a:lnSpc>
              <a:spcBef>
                <a:spcPts val="1040"/>
              </a:spcBef>
              <a:buFont typeface="Wingdings"/>
              <a:buChar char=""/>
              <a:tabLst>
                <a:tab pos="370840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moduli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vanno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intesi</a:t>
            </a:r>
            <a:r>
              <a:rPr sz="2000" dirty="0">
                <a:latin typeface="Arial MT"/>
                <a:cs typeface="Arial MT"/>
              </a:rPr>
              <a:t> come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strumento</a:t>
            </a:r>
            <a:r>
              <a:rPr sz="2000" dirty="0">
                <a:latin typeface="Arial MT"/>
                <a:cs typeface="Arial MT"/>
              </a:rPr>
              <a:t> essenziale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aiutare</a:t>
            </a:r>
            <a:r>
              <a:rPr sz="2000" dirty="0">
                <a:latin typeface="Arial MT"/>
                <a:cs typeface="Arial MT"/>
              </a:rPr>
              <a:t> gli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studenti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fare</a:t>
            </a:r>
            <a:r>
              <a:rPr sz="2000" spc="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sintesi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unitaria, riflessiva e interdisciplinare della loro esperienza </a:t>
            </a:r>
            <a:r>
              <a:rPr sz="2000" spc="-5" dirty="0">
                <a:latin typeface="Arial MT"/>
                <a:cs typeface="Arial MT"/>
              </a:rPr>
              <a:t>scolastica </a:t>
            </a:r>
            <a:r>
              <a:rPr sz="2000" dirty="0">
                <a:latin typeface="Arial MT"/>
                <a:cs typeface="Arial MT"/>
              </a:rPr>
              <a:t>e </a:t>
            </a:r>
            <a:r>
              <a:rPr sz="2000" spc="-5" dirty="0">
                <a:latin typeface="Arial MT"/>
                <a:cs typeface="Arial MT"/>
              </a:rPr>
              <a:t>formativa, in vista </a:t>
            </a:r>
            <a:r>
              <a:rPr sz="2000" dirty="0">
                <a:latin typeface="Arial MT"/>
                <a:cs typeface="Arial MT"/>
              </a:rPr>
              <a:t>della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costruzione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itinere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personale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progetto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5" dirty="0">
                <a:latin typeface="Arial MT"/>
                <a:cs typeface="Arial MT"/>
              </a:rPr>
              <a:t> vita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culturale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professionale</a:t>
            </a:r>
            <a:endParaRPr sz="20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6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È possibile che i moduli prevedano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flessibilità didattica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e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organizzativa </a:t>
            </a:r>
            <a:r>
              <a:rPr sz="2000" dirty="0">
                <a:latin typeface="Arial MT"/>
                <a:cs typeface="Arial MT"/>
              </a:rPr>
              <a:t>nella gestione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delle (almeno) </a:t>
            </a:r>
            <a:r>
              <a:rPr sz="2000" spc="-10" dirty="0">
                <a:latin typeface="Arial MT"/>
                <a:cs typeface="Arial MT"/>
              </a:rPr>
              <a:t>30 </a:t>
            </a:r>
            <a:r>
              <a:rPr sz="2000" dirty="0">
                <a:latin typeface="Arial MT"/>
                <a:cs typeface="Arial MT"/>
              </a:rPr>
              <a:t>ore, </a:t>
            </a:r>
            <a:r>
              <a:rPr sz="2000" spc="-5" dirty="0">
                <a:latin typeface="Arial MT"/>
                <a:cs typeface="Arial MT"/>
              </a:rPr>
              <a:t>non </a:t>
            </a:r>
            <a:r>
              <a:rPr sz="2000" dirty="0">
                <a:latin typeface="Arial MT"/>
                <a:cs typeface="Arial MT"/>
              </a:rPr>
              <a:t>è </a:t>
            </a:r>
            <a:r>
              <a:rPr sz="2000" spc="-5" dirty="0">
                <a:latin typeface="Arial MT"/>
                <a:cs typeface="Arial MT"/>
              </a:rPr>
              <a:t>necessario </a:t>
            </a:r>
            <a:r>
              <a:rPr sz="2000" dirty="0">
                <a:latin typeface="Arial MT"/>
                <a:cs typeface="Arial MT"/>
              </a:rPr>
              <a:t>individuare </a:t>
            </a:r>
            <a:r>
              <a:rPr sz="2000" spc="-5" dirty="0">
                <a:latin typeface="Arial MT"/>
                <a:cs typeface="Arial MT"/>
              </a:rPr>
              <a:t>ore settimanali prestabilite </a:t>
            </a:r>
            <a:r>
              <a:rPr sz="2000" dirty="0">
                <a:latin typeface="Arial MT"/>
                <a:cs typeface="Arial MT"/>
              </a:rPr>
              <a:t>(possono </a:t>
            </a:r>
            <a:r>
              <a:rPr sz="2000" spc="5" dirty="0">
                <a:latin typeface="Arial MT"/>
                <a:cs typeface="Arial MT"/>
              </a:rPr>
              <a:t> essere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previste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attività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aperte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più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classi)</a:t>
            </a:r>
            <a:endParaRPr sz="200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È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opportuno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prevedere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collaborazioni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con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il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territorio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149" y="299085"/>
            <a:ext cx="9968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AF50"/>
                </a:solidFill>
              </a:rPr>
              <a:t>Investimento</a:t>
            </a:r>
            <a:r>
              <a:rPr spc="3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1.6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PNRR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e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moduli</a:t>
            </a:r>
            <a:r>
              <a:rPr spc="2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di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orientamento</a:t>
            </a:r>
            <a:r>
              <a:rPr spc="4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formativo</a:t>
            </a:r>
          </a:p>
        </p:txBody>
      </p:sp>
      <p:sp>
        <p:nvSpPr>
          <p:cNvPr id="3" name="object 3"/>
          <p:cNvSpPr/>
          <p:nvPr/>
        </p:nvSpPr>
        <p:spPr>
          <a:xfrm>
            <a:off x="3288029" y="1125474"/>
            <a:ext cx="8521065" cy="4676140"/>
          </a:xfrm>
          <a:custGeom>
            <a:avLst/>
            <a:gdLst/>
            <a:ahLst/>
            <a:cxnLst/>
            <a:rect l="l" t="t" r="r" b="b"/>
            <a:pathLst>
              <a:path w="8521065" h="4676140">
                <a:moveTo>
                  <a:pt x="0" y="584453"/>
                </a:moveTo>
                <a:lnTo>
                  <a:pt x="6182868" y="584453"/>
                </a:lnTo>
                <a:lnTo>
                  <a:pt x="6182868" y="0"/>
                </a:lnTo>
                <a:lnTo>
                  <a:pt x="8520684" y="2337816"/>
                </a:lnTo>
                <a:lnTo>
                  <a:pt x="6182868" y="4675632"/>
                </a:lnTo>
                <a:lnTo>
                  <a:pt x="6182868" y="4091178"/>
                </a:lnTo>
                <a:lnTo>
                  <a:pt x="0" y="4091178"/>
                </a:lnTo>
                <a:lnTo>
                  <a:pt x="0" y="584453"/>
                </a:lnTo>
                <a:close/>
              </a:path>
            </a:pathLst>
          </a:custGeom>
          <a:ln w="19050">
            <a:solidFill>
              <a:srgbClr val="009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9790" y="1672208"/>
            <a:ext cx="6660515" cy="11099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59079" marR="5080" indent="-247015" algn="just">
              <a:lnSpc>
                <a:spcPts val="1660"/>
              </a:lnSpc>
              <a:spcBef>
                <a:spcPts val="365"/>
              </a:spcBef>
              <a:buFont typeface="Wingdings"/>
              <a:buChar char=""/>
              <a:tabLst>
                <a:tab pos="259715" algn="l"/>
              </a:tabLst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Percorsi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15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ore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ciascuno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 erogare</a:t>
            </a:r>
            <a:r>
              <a:rPr sz="1600" spc="4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modalità curricolare o extracurricolare, </a:t>
            </a:r>
            <a:r>
              <a:rPr sz="1600" dirty="0">
                <a:latin typeface="Arial MT"/>
                <a:cs typeface="Arial MT"/>
              </a:rPr>
              <a:t>in </a:t>
            </a:r>
            <a:r>
              <a:rPr sz="1600" spc="-5" dirty="0">
                <a:latin typeface="Arial MT"/>
                <a:cs typeface="Arial MT"/>
              </a:rPr>
              <a:t>presenza o </a:t>
            </a:r>
            <a:r>
              <a:rPr sz="1600" dirty="0">
                <a:latin typeface="Arial MT"/>
                <a:cs typeface="Arial MT"/>
              </a:rPr>
              <a:t>in </a:t>
            </a:r>
            <a:r>
              <a:rPr sz="1600" spc="-5" dirty="0">
                <a:latin typeface="Arial MT"/>
                <a:cs typeface="Arial MT"/>
              </a:rPr>
              <a:t>modalità mista,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nelle ultime tre classi delle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scuole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secondarie di secondo grado</a:t>
            </a:r>
            <a:r>
              <a:rPr sz="1600" spc="-5" dirty="0">
                <a:latin typeface="Arial MT"/>
                <a:cs typeface="Arial MT"/>
              </a:rPr>
              <a:t>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promossi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dalle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università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dall’AFAM,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tramite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sottoscrizione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specifici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accordi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9790" y="3004566"/>
            <a:ext cx="6660515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59079" marR="5080" indent="-247015" algn="just">
              <a:lnSpc>
                <a:spcPts val="1660"/>
              </a:lnSpc>
              <a:spcBef>
                <a:spcPts val="365"/>
              </a:spcBef>
              <a:buFont typeface="Wingdings"/>
              <a:buChar char=""/>
              <a:tabLst>
                <a:tab pos="259715" algn="l"/>
              </a:tabLst>
            </a:pPr>
            <a:r>
              <a:rPr sz="1600" spc="-5" dirty="0">
                <a:latin typeface="Arial MT"/>
                <a:cs typeface="Arial MT"/>
              </a:rPr>
              <a:t>Decreto del Ministro dell’università e della ricerca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n. 934/2022; </a:t>
            </a:r>
            <a:r>
              <a:rPr sz="1600" spc="-5" dirty="0">
                <a:latin typeface="Arial MT"/>
                <a:cs typeface="Arial MT"/>
              </a:rPr>
              <a:t>D.D.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1452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22/09/2022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(integrato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D.D.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n.</a:t>
            </a:r>
            <a:r>
              <a:rPr sz="1600" dirty="0">
                <a:latin typeface="Arial MT"/>
                <a:cs typeface="Arial MT"/>
              </a:rPr>
              <a:t> 954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28/06/2023)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-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Criteri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riparto</a:t>
            </a:r>
            <a:r>
              <a:rPr sz="16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delle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risorse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modalità</a:t>
            </a:r>
            <a:r>
              <a:rPr sz="16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di attuazione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dei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progetti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9790" y="3915613"/>
            <a:ext cx="38404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59715" algn="l"/>
              </a:tabLst>
            </a:pPr>
            <a:r>
              <a:rPr sz="1600" spc="-5" dirty="0">
                <a:latin typeface="Arial MT"/>
                <a:cs typeface="Arial MT"/>
              </a:rPr>
              <a:t>Piattaforma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MUR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16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9790" y="4406900"/>
            <a:ext cx="665797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59079" marR="5080" indent="-247015">
              <a:lnSpc>
                <a:spcPts val="1660"/>
              </a:lnSpc>
              <a:spcBef>
                <a:spcPts val="365"/>
              </a:spcBef>
              <a:buClr>
                <a:srgbClr val="4471C4"/>
              </a:buClr>
              <a:buFont typeface="Wingdings"/>
              <a:buChar char=""/>
              <a:tabLst>
                <a:tab pos="316230" algn="l"/>
                <a:tab pos="521334" algn="l"/>
                <a:tab pos="1403985" algn="l"/>
                <a:tab pos="2005964" algn="l"/>
                <a:tab pos="2663190" algn="l"/>
                <a:tab pos="3806190" algn="l"/>
                <a:tab pos="4260215" algn="l"/>
                <a:tab pos="4993640" algn="l"/>
                <a:tab pos="6001385" algn="l"/>
              </a:tabLst>
            </a:pPr>
            <a:r>
              <a:rPr dirty="0"/>
              <a:t>	</a:t>
            </a:r>
            <a:r>
              <a:rPr sz="1600" spc="-5" dirty="0">
                <a:latin typeface="Arial MT"/>
                <a:cs typeface="Arial MT"/>
              </a:rPr>
              <a:t>i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percorsi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so</a:t>
            </a:r>
            <a:r>
              <a:rPr sz="1600" spc="5" dirty="0">
                <a:latin typeface="Arial MT"/>
                <a:cs typeface="Arial MT"/>
              </a:rPr>
              <a:t>n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par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gran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dei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1600" b="1" spc="-3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600" b="1" spc="-180" dirty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poss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sere  compresi</a:t>
            </a:r>
            <a:r>
              <a:rPr sz="16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nei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PCTO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nei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moduli</a:t>
            </a:r>
            <a:r>
              <a:rPr sz="16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di orientamento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formativo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2233" y="1117346"/>
            <a:ext cx="2744470" cy="4701540"/>
            <a:chOff x="602233" y="1117346"/>
            <a:chExt cx="2744470" cy="4701540"/>
          </a:xfrm>
        </p:grpSpPr>
        <p:sp>
          <p:nvSpPr>
            <p:cNvPr id="9" name="object 9"/>
            <p:cNvSpPr/>
            <p:nvPr/>
          </p:nvSpPr>
          <p:spPr>
            <a:xfrm>
              <a:off x="614933" y="1130046"/>
              <a:ext cx="2719070" cy="4676140"/>
            </a:xfrm>
            <a:custGeom>
              <a:avLst/>
              <a:gdLst/>
              <a:ahLst/>
              <a:cxnLst/>
              <a:rect l="l" t="t" r="r" b="b"/>
              <a:pathLst>
                <a:path w="2719070" h="4676140">
                  <a:moveTo>
                    <a:pt x="2265679" y="0"/>
                  </a:moveTo>
                  <a:lnTo>
                    <a:pt x="453148" y="0"/>
                  </a:lnTo>
                  <a:lnTo>
                    <a:pt x="406817" y="2338"/>
                  </a:lnTo>
                  <a:lnTo>
                    <a:pt x="361823" y="9203"/>
                  </a:lnTo>
                  <a:lnTo>
                    <a:pt x="318396" y="20367"/>
                  </a:lnTo>
                  <a:lnTo>
                    <a:pt x="276763" y="35601"/>
                  </a:lnTo>
                  <a:lnTo>
                    <a:pt x="237151" y="54679"/>
                  </a:lnTo>
                  <a:lnTo>
                    <a:pt x="199789" y="77373"/>
                  </a:lnTo>
                  <a:lnTo>
                    <a:pt x="164904" y="103455"/>
                  </a:lnTo>
                  <a:lnTo>
                    <a:pt x="132724" y="132699"/>
                  </a:lnTo>
                  <a:lnTo>
                    <a:pt x="103477" y="164875"/>
                  </a:lnTo>
                  <a:lnTo>
                    <a:pt x="77390" y="199758"/>
                  </a:lnTo>
                  <a:lnTo>
                    <a:pt x="54692" y="237119"/>
                  </a:lnTo>
                  <a:lnTo>
                    <a:pt x="35610" y="276731"/>
                  </a:lnTo>
                  <a:lnTo>
                    <a:pt x="20372" y="318366"/>
                  </a:lnTo>
                  <a:lnTo>
                    <a:pt x="9206" y="361796"/>
                  </a:lnTo>
                  <a:lnTo>
                    <a:pt x="2339" y="406796"/>
                  </a:lnTo>
                  <a:lnTo>
                    <a:pt x="0" y="453136"/>
                  </a:lnTo>
                  <a:lnTo>
                    <a:pt x="0" y="4222495"/>
                  </a:lnTo>
                  <a:lnTo>
                    <a:pt x="2339" y="4268825"/>
                  </a:lnTo>
                  <a:lnTo>
                    <a:pt x="9206" y="4313816"/>
                  </a:lnTo>
                  <a:lnTo>
                    <a:pt x="20372" y="4357242"/>
                  </a:lnTo>
                  <a:lnTo>
                    <a:pt x="35610" y="4398874"/>
                  </a:lnTo>
                  <a:lnTo>
                    <a:pt x="54692" y="4438484"/>
                  </a:lnTo>
                  <a:lnTo>
                    <a:pt x="77390" y="4475845"/>
                  </a:lnTo>
                  <a:lnTo>
                    <a:pt x="103477" y="4510729"/>
                  </a:lnTo>
                  <a:lnTo>
                    <a:pt x="132724" y="4542909"/>
                  </a:lnTo>
                  <a:lnTo>
                    <a:pt x="164904" y="4572155"/>
                  </a:lnTo>
                  <a:lnTo>
                    <a:pt x="199789" y="4598241"/>
                  </a:lnTo>
                  <a:lnTo>
                    <a:pt x="237151" y="4620939"/>
                  </a:lnTo>
                  <a:lnTo>
                    <a:pt x="276763" y="4640021"/>
                  </a:lnTo>
                  <a:lnTo>
                    <a:pt x="318396" y="4655259"/>
                  </a:lnTo>
                  <a:lnTo>
                    <a:pt x="361823" y="4666425"/>
                  </a:lnTo>
                  <a:lnTo>
                    <a:pt x="406817" y="4673292"/>
                  </a:lnTo>
                  <a:lnTo>
                    <a:pt x="453148" y="4675632"/>
                  </a:lnTo>
                  <a:lnTo>
                    <a:pt x="2265679" y="4675632"/>
                  </a:lnTo>
                  <a:lnTo>
                    <a:pt x="2312019" y="4673292"/>
                  </a:lnTo>
                  <a:lnTo>
                    <a:pt x="2357019" y="4666425"/>
                  </a:lnTo>
                  <a:lnTo>
                    <a:pt x="2400449" y="4655259"/>
                  </a:lnTo>
                  <a:lnTo>
                    <a:pt x="2442084" y="4640021"/>
                  </a:lnTo>
                  <a:lnTo>
                    <a:pt x="2481696" y="4620939"/>
                  </a:lnTo>
                  <a:lnTo>
                    <a:pt x="2519057" y="4598241"/>
                  </a:lnTo>
                  <a:lnTo>
                    <a:pt x="2553940" y="4572155"/>
                  </a:lnTo>
                  <a:lnTo>
                    <a:pt x="2586116" y="4542909"/>
                  </a:lnTo>
                  <a:lnTo>
                    <a:pt x="2615360" y="4510729"/>
                  </a:lnTo>
                  <a:lnTo>
                    <a:pt x="2641442" y="4475845"/>
                  </a:lnTo>
                  <a:lnTo>
                    <a:pt x="2664136" y="4438484"/>
                  </a:lnTo>
                  <a:lnTo>
                    <a:pt x="2683214" y="4398874"/>
                  </a:lnTo>
                  <a:lnTo>
                    <a:pt x="2698448" y="4357242"/>
                  </a:lnTo>
                  <a:lnTo>
                    <a:pt x="2709612" y="4313816"/>
                  </a:lnTo>
                  <a:lnTo>
                    <a:pt x="2716477" y="4268825"/>
                  </a:lnTo>
                  <a:lnTo>
                    <a:pt x="2718816" y="4222495"/>
                  </a:lnTo>
                  <a:lnTo>
                    <a:pt x="2718816" y="453136"/>
                  </a:lnTo>
                  <a:lnTo>
                    <a:pt x="2716477" y="406796"/>
                  </a:lnTo>
                  <a:lnTo>
                    <a:pt x="2709612" y="361796"/>
                  </a:lnTo>
                  <a:lnTo>
                    <a:pt x="2698448" y="318366"/>
                  </a:lnTo>
                  <a:lnTo>
                    <a:pt x="2683214" y="276731"/>
                  </a:lnTo>
                  <a:lnTo>
                    <a:pt x="2664136" y="237119"/>
                  </a:lnTo>
                  <a:lnTo>
                    <a:pt x="2641442" y="199758"/>
                  </a:lnTo>
                  <a:lnTo>
                    <a:pt x="2615360" y="164875"/>
                  </a:lnTo>
                  <a:lnTo>
                    <a:pt x="2586116" y="132699"/>
                  </a:lnTo>
                  <a:lnTo>
                    <a:pt x="2553940" y="103455"/>
                  </a:lnTo>
                  <a:lnTo>
                    <a:pt x="2519057" y="77373"/>
                  </a:lnTo>
                  <a:lnTo>
                    <a:pt x="2481696" y="54679"/>
                  </a:lnTo>
                  <a:lnTo>
                    <a:pt x="2442084" y="35601"/>
                  </a:lnTo>
                  <a:lnTo>
                    <a:pt x="2400449" y="20367"/>
                  </a:lnTo>
                  <a:lnTo>
                    <a:pt x="2357019" y="9203"/>
                  </a:lnTo>
                  <a:lnTo>
                    <a:pt x="2312019" y="2338"/>
                  </a:lnTo>
                  <a:lnTo>
                    <a:pt x="2265679" y="0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933" y="1130046"/>
              <a:ext cx="2719070" cy="4676140"/>
            </a:xfrm>
            <a:custGeom>
              <a:avLst/>
              <a:gdLst/>
              <a:ahLst/>
              <a:cxnLst/>
              <a:rect l="l" t="t" r="r" b="b"/>
              <a:pathLst>
                <a:path w="2719070" h="4676140">
                  <a:moveTo>
                    <a:pt x="0" y="453136"/>
                  </a:moveTo>
                  <a:lnTo>
                    <a:pt x="2339" y="406796"/>
                  </a:lnTo>
                  <a:lnTo>
                    <a:pt x="9206" y="361796"/>
                  </a:lnTo>
                  <a:lnTo>
                    <a:pt x="20372" y="318366"/>
                  </a:lnTo>
                  <a:lnTo>
                    <a:pt x="35610" y="276731"/>
                  </a:lnTo>
                  <a:lnTo>
                    <a:pt x="54692" y="237119"/>
                  </a:lnTo>
                  <a:lnTo>
                    <a:pt x="77390" y="199758"/>
                  </a:lnTo>
                  <a:lnTo>
                    <a:pt x="103477" y="164875"/>
                  </a:lnTo>
                  <a:lnTo>
                    <a:pt x="132724" y="132699"/>
                  </a:lnTo>
                  <a:lnTo>
                    <a:pt x="164904" y="103455"/>
                  </a:lnTo>
                  <a:lnTo>
                    <a:pt x="199789" y="77373"/>
                  </a:lnTo>
                  <a:lnTo>
                    <a:pt x="237151" y="54679"/>
                  </a:lnTo>
                  <a:lnTo>
                    <a:pt x="276763" y="35601"/>
                  </a:lnTo>
                  <a:lnTo>
                    <a:pt x="318396" y="20367"/>
                  </a:lnTo>
                  <a:lnTo>
                    <a:pt x="361823" y="9203"/>
                  </a:lnTo>
                  <a:lnTo>
                    <a:pt x="406817" y="2338"/>
                  </a:lnTo>
                  <a:lnTo>
                    <a:pt x="453148" y="0"/>
                  </a:lnTo>
                  <a:lnTo>
                    <a:pt x="2265679" y="0"/>
                  </a:lnTo>
                  <a:lnTo>
                    <a:pt x="2312019" y="2338"/>
                  </a:lnTo>
                  <a:lnTo>
                    <a:pt x="2357019" y="9203"/>
                  </a:lnTo>
                  <a:lnTo>
                    <a:pt x="2400449" y="20367"/>
                  </a:lnTo>
                  <a:lnTo>
                    <a:pt x="2442084" y="35601"/>
                  </a:lnTo>
                  <a:lnTo>
                    <a:pt x="2481696" y="54679"/>
                  </a:lnTo>
                  <a:lnTo>
                    <a:pt x="2519057" y="77373"/>
                  </a:lnTo>
                  <a:lnTo>
                    <a:pt x="2553940" y="103455"/>
                  </a:lnTo>
                  <a:lnTo>
                    <a:pt x="2586116" y="132699"/>
                  </a:lnTo>
                  <a:lnTo>
                    <a:pt x="2615360" y="164875"/>
                  </a:lnTo>
                  <a:lnTo>
                    <a:pt x="2641442" y="199758"/>
                  </a:lnTo>
                  <a:lnTo>
                    <a:pt x="2664136" y="237119"/>
                  </a:lnTo>
                  <a:lnTo>
                    <a:pt x="2683214" y="276731"/>
                  </a:lnTo>
                  <a:lnTo>
                    <a:pt x="2698448" y="318366"/>
                  </a:lnTo>
                  <a:lnTo>
                    <a:pt x="2709612" y="361796"/>
                  </a:lnTo>
                  <a:lnTo>
                    <a:pt x="2716477" y="406796"/>
                  </a:lnTo>
                  <a:lnTo>
                    <a:pt x="2718816" y="453136"/>
                  </a:lnTo>
                  <a:lnTo>
                    <a:pt x="2718816" y="4222495"/>
                  </a:lnTo>
                  <a:lnTo>
                    <a:pt x="2716477" y="4268825"/>
                  </a:lnTo>
                  <a:lnTo>
                    <a:pt x="2709612" y="4313816"/>
                  </a:lnTo>
                  <a:lnTo>
                    <a:pt x="2698448" y="4357242"/>
                  </a:lnTo>
                  <a:lnTo>
                    <a:pt x="2683214" y="4398874"/>
                  </a:lnTo>
                  <a:lnTo>
                    <a:pt x="2664136" y="4438484"/>
                  </a:lnTo>
                  <a:lnTo>
                    <a:pt x="2641442" y="4475845"/>
                  </a:lnTo>
                  <a:lnTo>
                    <a:pt x="2615360" y="4510729"/>
                  </a:lnTo>
                  <a:lnTo>
                    <a:pt x="2586116" y="4542909"/>
                  </a:lnTo>
                  <a:lnTo>
                    <a:pt x="2553940" y="4572155"/>
                  </a:lnTo>
                  <a:lnTo>
                    <a:pt x="2519057" y="4598241"/>
                  </a:lnTo>
                  <a:lnTo>
                    <a:pt x="2481696" y="4620939"/>
                  </a:lnTo>
                  <a:lnTo>
                    <a:pt x="2442084" y="4640021"/>
                  </a:lnTo>
                  <a:lnTo>
                    <a:pt x="2400449" y="4655259"/>
                  </a:lnTo>
                  <a:lnTo>
                    <a:pt x="2357019" y="4666425"/>
                  </a:lnTo>
                  <a:lnTo>
                    <a:pt x="2312019" y="4673292"/>
                  </a:lnTo>
                  <a:lnTo>
                    <a:pt x="2265679" y="4675632"/>
                  </a:lnTo>
                  <a:lnTo>
                    <a:pt x="453148" y="4675632"/>
                  </a:lnTo>
                  <a:lnTo>
                    <a:pt x="406817" y="4673292"/>
                  </a:lnTo>
                  <a:lnTo>
                    <a:pt x="361823" y="4666425"/>
                  </a:lnTo>
                  <a:lnTo>
                    <a:pt x="318396" y="4655259"/>
                  </a:lnTo>
                  <a:lnTo>
                    <a:pt x="276763" y="4640021"/>
                  </a:lnTo>
                  <a:lnTo>
                    <a:pt x="237151" y="4620939"/>
                  </a:lnTo>
                  <a:lnTo>
                    <a:pt x="199789" y="4598241"/>
                  </a:lnTo>
                  <a:lnTo>
                    <a:pt x="164904" y="4572155"/>
                  </a:lnTo>
                  <a:lnTo>
                    <a:pt x="132724" y="4542909"/>
                  </a:lnTo>
                  <a:lnTo>
                    <a:pt x="103477" y="4510729"/>
                  </a:lnTo>
                  <a:lnTo>
                    <a:pt x="77390" y="4475845"/>
                  </a:lnTo>
                  <a:lnTo>
                    <a:pt x="54692" y="4438484"/>
                  </a:lnTo>
                  <a:lnTo>
                    <a:pt x="35610" y="4398874"/>
                  </a:lnTo>
                  <a:lnTo>
                    <a:pt x="20372" y="4357242"/>
                  </a:lnTo>
                  <a:lnTo>
                    <a:pt x="9206" y="4313816"/>
                  </a:lnTo>
                  <a:lnTo>
                    <a:pt x="2339" y="4268825"/>
                  </a:lnTo>
                  <a:lnTo>
                    <a:pt x="0" y="4222495"/>
                  </a:lnTo>
                  <a:lnTo>
                    <a:pt x="0" y="45313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2192" y="2472689"/>
            <a:ext cx="2179955" cy="19240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55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Ori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to 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attivo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nella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transizione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scuola-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università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621" y="299085"/>
            <a:ext cx="4423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AF50"/>
                </a:solidFill>
              </a:rPr>
              <a:t>L’integrazione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con </a:t>
            </a:r>
            <a:r>
              <a:rPr spc="-5" dirty="0">
                <a:solidFill>
                  <a:srgbClr val="00AF50"/>
                </a:solidFill>
              </a:rPr>
              <a:t>i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PCTO</a:t>
            </a:r>
          </a:p>
        </p:txBody>
      </p:sp>
      <p:sp>
        <p:nvSpPr>
          <p:cNvPr id="3" name="object 3"/>
          <p:cNvSpPr/>
          <p:nvPr/>
        </p:nvSpPr>
        <p:spPr>
          <a:xfrm>
            <a:off x="574548" y="1074419"/>
            <a:ext cx="11043285" cy="4709160"/>
          </a:xfrm>
          <a:custGeom>
            <a:avLst/>
            <a:gdLst/>
            <a:ahLst/>
            <a:cxnLst/>
            <a:rect l="l" t="t" r="r" b="b"/>
            <a:pathLst>
              <a:path w="11043285" h="4709160">
                <a:moveTo>
                  <a:pt x="0" y="4709159"/>
                </a:moveTo>
                <a:lnTo>
                  <a:pt x="11042904" y="4709159"/>
                </a:lnTo>
                <a:lnTo>
                  <a:pt x="11042904" y="0"/>
                </a:lnTo>
                <a:lnTo>
                  <a:pt x="0" y="0"/>
                </a:lnTo>
                <a:lnTo>
                  <a:pt x="0" y="4709159"/>
                </a:lnTo>
                <a:close/>
              </a:path>
            </a:pathLst>
          </a:custGeom>
          <a:ln w="9524">
            <a:solidFill>
              <a:srgbClr val="89B8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897" y="1099769"/>
            <a:ext cx="10836910" cy="4599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Linee</a:t>
            </a:r>
            <a:r>
              <a:rPr sz="20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guida</a:t>
            </a:r>
            <a:r>
              <a:rPr sz="20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PCTO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I</a:t>
            </a:r>
            <a:r>
              <a:rPr sz="2000" i="1" spc="3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PCTO</a:t>
            </a:r>
            <a:r>
              <a:rPr sz="2000" i="1" spc="30" dirty="0"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contribuiscono</a:t>
            </a:r>
            <a:r>
              <a:rPr sz="2000" b="1" i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ad</a:t>
            </a:r>
            <a:r>
              <a:rPr sz="2000" b="1" i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esaltare</a:t>
            </a:r>
            <a:r>
              <a:rPr sz="20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2000" b="1" i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valenza</a:t>
            </a:r>
            <a:r>
              <a:rPr sz="20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formativa</a:t>
            </a:r>
            <a:r>
              <a:rPr sz="20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dell’orientamento</a:t>
            </a:r>
            <a:r>
              <a:rPr sz="2000" b="1" i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</a:t>
            </a:r>
            <a:r>
              <a:rPr sz="2000" i="1" spc="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itinere,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laddove pongono gli studenti nella condizione di maturare un </a:t>
            </a:r>
            <a:r>
              <a:rPr sz="2000" i="1" spc="-5" dirty="0">
                <a:latin typeface="Arial"/>
                <a:cs typeface="Arial"/>
              </a:rPr>
              <a:t>atteggiamento </a:t>
            </a:r>
            <a:r>
              <a:rPr sz="2000" i="1" dirty="0">
                <a:latin typeface="Arial"/>
                <a:cs typeface="Arial"/>
              </a:rPr>
              <a:t>di graduale e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sempre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maggiore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consapevolezza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delle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proprie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vocazioni,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funzione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del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contesto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di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riferimento </a:t>
            </a:r>
            <a:r>
              <a:rPr sz="2000" i="1" spc="-5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 </a:t>
            </a:r>
            <a:r>
              <a:rPr sz="2000" i="1" spc="-5" dirty="0">
                <a:latin typeface="Arial"/>
                <a:cs typeface="Arial"/>
              </a:rPr>
              <a:t>della realizzazione del </a:t>
            </a:r>
            <a:r>
              <a:rPr sz="2000" i="1" dirty="0">
                <a:latin typeface="Arial"/>
                <a:cs typeface="Arial"/>
              </a:rPr>
              <a:t>proprio </a:t>
            </a:r>
            <a:r>
              <a:rPr sz="2000" i="1" spc="-5" dirty="0">
                <a:latin typeface="Arial"/>
                <a:cs typeface="Arial"/>
              </a:rPr>
              <a:t>progetto </a:t>
            </a:r>
            <a:r>
              <a:rPr sz="2000" i="1" dirty="0">
                <a:latin typeface="Arial"/>
                <a:cs typeface="Arial"/>
              </a:rPr>
              <a:t>personale e </a:t>
            </a:r>
            <a:r>
              <a:rPr sz="2000" i="1" spc="-5" dirty="0">
                <a:latin typeface="Arial"/>
                <a:cs typeface="Arial"/>
              </a:rPr>
              <a:t>sociale, in una logica centrata </a:t>
            </a:r>
            <a:r>
              <a:rPr sz="2000" i="1" dirty="0">
                <a:latin typeface="Arial"/>
                <a:cs typeface="Arial"/>
              </a:rPr>
              <a:t>sull’auto-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orientamento </a:t>
            </a:r>
            <a:r>
              <a:rPr sz="2000" i="1" dirty="0">
                <a:latin typeface="Arial"/>
                <a:cs typeface="Arial"/>
              </a:rPr>
              <a:t>… scelte </a:t>
            </a:r>
            <a:r>
              <a:rPr sz="2000" i="1" spc="-5" dirty="0">
                <a:latin typeface="Arial"/>
                <a:cs typeface="Arial"/>
              </a:rPr>
              <a:t>progettuali privilegiando un’impostazione delle attività: </a:t>
            </a:r>
            <a:r>
              <a:rPr sz="2000" i="1" dirty="0">
                <a:latin typeface="Arial"/>
                <a:cs typeface="Arial"/>
              </a:rPr>
              <a:t>- - indirizzata ad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intercettare le sfide dei cambiamenti della società e del </a:t>
            </a:r>
            <a:r>
              <a:rPr sz="2000" i="1" spc="-5" dirty="0">
                <a:latin typeface="Arial"/>
                <a:cs typeface="Arial"/>
              </a:rPr>
              <a:t>mondo </a:t>
            </a:r>
            <a:r>
              <a:rPr sz="2000" i="1" dirty="0">
                <a:latin typeface="Arial"/>
                <a:cs typeface="Arial"/>
              </a:rPr>
              <a:t>del lavoro nella </a:t>
            </a:r>
            <a:r>
              <a:rPr sz="2000" i="1" spc="-5" dirty="0">
                <a:latin typeface="Arial"/>
                <a:cs typeface="Arial"/>
              </a:rPr>
              <a:t>tappa </a:t>
            </a:r>
            <a:r>
              <a:rPr sz="2000" i="1" dirty="0">
                <a:latin typeface="Arial"/>
                <a:cs typeface="Arial"/>
              </a:rPr>
              <a:t>formativa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successiva (post diploma) e, pertanto, ad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investire nel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rafforzamento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della dimensione </a:t>
            </a:r>
            <a:r>
              <a:rPr sz="20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formativa</a:t>
            </a:r>
            <a:r>
              <a:rPr sz="2000" b="1" i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Arial"/>
                <a:cs typeface="Arial"/>
              </a:rPr>
              <a:t>dell’orientamento</a:t>
            </a:r>
            <a:r>
              <a:rPr sz="2000" i="1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Nota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DPRR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 n.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2790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dell’11.10.2023</a:t>
            </a:r>
            <a:r>
              <a:rPr sz="20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20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ALLEGATO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0927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Arial"/>
                <a:cs typeface="Arial"/>
              </a:rPr>
              <a:t>I </a:t>
            </a:r>
            <a:r>
              <a:rPr sz="2000" i="1" spc="-5" dirty="0">
                <a:latin typeface="Arial"/>
                <a:cs typeface="Arial"/>
              </a:rPr>
              <a:t>moduli di orientamento </a:t>
            </a:r>
            <a:r>
              <a:rPr sz="2000" i="1" dirty="0">
                <a:latin typeface="Arial"/>
                <a:cs typeface="Arial"/>
              </a:rPr>
              <a:t>sono </a:t>
            </a:r>
            <a:r>
              <a:rPr sz="2000" i="1" spc="-5" dirty="0">
                <a:latin typeface="Arial"/>
                <a:cs typeface="Arial"/>
              </a:rPr>
              <a:t>integrati </a:t>
            </a:r>
            <a:r>
              <a:rPr sz="2000" i="1" dirty="0">
                <a:latin typeface="Arial"/>
                <a:cs typeface="Arial"/>
              </a:rPr>
              <a:t>con i </a:t>
            </a:r>
            <a:r>
              <a:rPr sz="2000" i="1" spc="-10" dirty="0">
                <a:latin typeface="Arial"/>
                <a:cs typeface="Arial"/>
              </a:rPr>
              <a:t>PCTO </a:t>
            </a:r>
            <a:r>
              <a:rPr sz="2000" i="1" dirty="0">
                <a:latin typeface="Arial"/>
                <a:cs typeface="Arial"/>
              </a:rPr>
              <a:t>…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è opportuno non computare tutto il </a:t>
            </a:r>
            <a:r>
              <a:rPr sz="2000" b="1" i="1" spc="-5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monte</a:t>
            </a:r>
            <a:r>
              <a:rPr sz="20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ore</a:t>
            </a:r>
            <a:r>
              <a:rPr sz="20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dei</a:t>
            </a:r>
            <a:r>
              <a:rPr sz="2000" b="1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moduli</a:t>
            </a:r>
            <a:r>
              <a:rPr sz="2000" b="1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2000" b="1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20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formativo</a:t>
            </a:r>
            <a:r>
              <a:rPr sz="20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000" b="1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quello</a:t>
            </a:r>
            <a:r>
              <a:rPr sz="2000" b="1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previsto</a:t>
            </a:r>
            <a:r>
              <a:rPr sz="20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per</a:t>
            </a:r>
            <a:r>
              <a:rPr sz="20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000" b="1" i="1" spc="-10" dirty="0">
                <a:solidFill>
                  <a:srgbClr val="006FC0"/>
                </a:solidFill>
                <a:latin typeface="Arial"/>
                <a:cs typeface="Arial"/>
              </a:rPr>
              <a:t> PCTO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029" y="299085"/>
            <a:ext cx="7988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AF50"/>
                </a:solidFill>
              </a:rPr>
              <a:t>La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documentazione</a:t>
            </a:r>
            <a:r>
              <a:rPr spc="6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dei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moduli</a:t>
            </a:r>
            <a:r>
              <a:rPr spc="1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di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orientamento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360" y="1629917"/>
            <a:ext cx="1071626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spc="-20" dirty="0">
                <a:solidFill>
                  <a:srgbClr val="006FC0"/>
                </a:solidFill>
                <a:latin typeface="Arial"/>
                <a:cs typeface="Arial"/>
              </a:rPr>
              <a:t>Avviene</a:t>
            </a:r>
            <a:r>
              <a:rPr sz="22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tramite</a:t>
            </a:r>
            <a:r>
              <a:rPr sz="22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apposite</a:t>
            </a:r>
            <a:r>
              <a:rPr sz="22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funzioni</a:t>
            </a:r>
            <a:r>
              <a:rPr sz="22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nel</a:t>
            </a:r>
            <a:r>
              <a:rPr sz="22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SIDI</a:t>
            </a:r>
            <a:r>
              <a:rPr sz="2200" b="1" spc="-5" dirty="0">
                <a:solidFill>
                  <a:srgbClr val="4471C4"/>
                </a:solidFill>
                <a:latin typeface="Arial"/>
                <a:cs typeface="Arial"/>
              </a:rPr>
              <a:t>,</a:t>
            </a:r>
            <a:r>
              <a:rPr sz="2200" b="1" spc="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alimentate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dalle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scuole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tramite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flussi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"/>
            </a:pPr>
            <a:endParaRPr sz="225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le attività svolte, al </a:t>
            </a:r>
            <a:r>
              <a:rPr sz="2200" dirty="0">
                <a:latin typeface="Arial MT"/>
                <a:cs typeface="Arial MT"/>
              </a:rPr>
              <a:t>pari </a:t>
            </a:r>
            <a:r>
              <a:rPr sz="2200" spc="-5" dirty="0">
                <a:latin typeface="Arial MT"/>
                <a:cs typeface="Arial MT"/>
              </a:rPr>
              <a:t>delle altre attività didattiche, vanno inserite nel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registro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elettronico</a:t>
            </a:r>
            <a:r>
              <a:rPr sz="2200" spc="-5" dirty="0">
                <a:latin typeface="Arial MT"/>
                <a:cs typeface="Arial MT"/>
              </a:rPr>
              <a:t>,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tramite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cui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desume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frequenza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degli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studenti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"/>
            </a:pPr>
            <a:endParaRPr sz="225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nel SIDI </a:t>
            </a:r>
            <a:r>
              <a:rPr sz="2200" dirty="0">
                <a:latin typeface="Arial MT"/>
                <a:cs typeface="Arial MT"/>
              </a:rPr>
              <a:t>confluiscono, </a:t>
            </a:r>
            <a:r>
              <a:rPr sz="2200" spc="-5" dirty="0">
                <a:latin typeface="Arial MT"/>
                <a:cs typeface="Arial MT"/>
              </a:rPr>
              <a:t>direttamente dalla piattaforma </a:t>
            </a:r>
            <a:r>
              <a:rPr sz="2200" dirty="0">
                <a:latin typeface="Arial MT"/>
                <a:cs typeface="Arial MT"/>
              </a:rPr>
              <a:t>«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Orientamento 2026</a:t>
            </a:r>
            <a:r>
              <a:rPr sz="2200" dirty="0">
                <a:latin typeface="Arial MT"/>
                <a:cs typeface="Arial MT"/>
              </a:rPr>
              <a:t>», </a:t>
            </a:r>
            <a:r>
              <a:rPr sz="2200" spc="-5" dirty="0">
                <a:latin typeface="Arial MT"/>
                <a:cs typeface="Arial MT"/>
              </a:rPr>
              <a:t>le ore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curriculari frequentate dallo studente nell’ambito </a:t>
            </a:r>
            <a:r>
              <a:rPr sz="2200" dirty="0">
                <a:latin typeface="Arial MT"/>
                <a:cs typeface="Arial MT"/>
              </a:rPr>
              <a:t>dei </a:t>
            </a:r>
            <a:r>
              <a:rPr sz="2200" spc="-5" dirty="0">
                <a:latin typeface="Arial MT"/>
                <a:cs typeface="Arial MT"/>
              </a:rPr>
              <a:t>percorsi di orientamento di 15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organizzati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l’investimento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1.6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"/>
            </a:pPr>
            <a:endParaRPr sz="2250">
              <a:latin typeface="Arial MT"/>
              <a:cs typeface="Arial MT"/>
            </a:endParaRPr>
          </a:p>
          <a:p>
            <a:pPr marL="355600" marR="5715" indent="-342900" algn="just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all’interno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dell’E-Portfolio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per</a:t>
            </a:r>
            <a:r>
              <a:rPr sz="2200" dirty="0">
                <a:latin typeface="Arial MT"/>
                <a:cs typeface="Arial MT"/>
              </a:rPr>
              <a:t> ogni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studente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viene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riportato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il</a:t>
            </a:r>
            <a:r>
              <a:rPr sz="2200" dirty="0">
                <a:latin typeface="Arial MT"/>
                <a:cs typeface="Arial MT"/>
              </a:rPr>
              <a:t> numero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</a:t>
            </a:r>
            <a:r>
              <a:rPr sz="2200" dirty="0">
                <a:latin typeface="Arial MT"/>
                <a:cs typeface="Arial MT"/>
              </a:rPr>
              <a:t> ore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frequentato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ogni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attività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743" y="6288331"/>
            <a:ext cx="1743943" cy="3190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7501" y="6027801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885825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6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1177" y="259206"/>
            <a:ext cx="9278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97736"/>
                </a:solidFill>
              </a:rPr>
              <a:t>Piano</a:t>
            </a:r>
            <a:r>
              <a:rPr spc="15" dirty="0">
                <a:solidFill>
                  <a:srgbClr val="097736"/>
                </a:solidFill>
              </a:rPr>
              <a:t> </a:t>
            </a:r>
            <a:r>
              <a:rPr spc="-25" dirty="0">
                <a:solidFill>
                  <a:srgbClr val="097736"/>
                </a:solidFill>
              </a:rPr>
              <a:t>Triennale</a:t>
            </a:r>
            <a:r>
              <a:rPr spc="30" dirty="0">
                <a:solidFill>
                  <a:srgbClr val="097736"/>
                </a:solidFill>
              </a:rPr>
              <a:t> </a:t>
            </a:r>
            <a:r>
              <a:rPr spc="-5" dirty="0">
                <a:solidFill>
                  <a:srgbClr val="097736"/>
                </a:solidFill>
              </a:rPr>
              <a:t>dell’Offerta</a:t>
            </a:r>
            <a:r>
              <a:rPr spc="5" dirty="0">
                <a:solidFill>
                  <a:srgbClr val="097736"/>
                </a:solidFill>
              </a:rPr>
              <a:t> </a:t>
            </a:r>
            <a:r>
              <a:rPr spc="-5" dirty="0">
                <a:solidFill>
                  <a:srgbClr val="097736"/>
                </a:solidFill>
              </a:rPr>
              <a:t>Formativa</a:t>
            </a:r>
            <a:r>
              <a:rPr spc="30" dirty="0">
                <a:solidFill>
                  <a:srgbClr val="097736"/>
                </a:solidFill>
              </a:rPr>
              <a:t> </a:t>
            </a:r>
            <a:r>
              <a:rPr spc="-5" dirty="0">
                <a:solidFill>
                  <a:srgbClr val="097736"/>
                </a:solidFill>
              </a:rPr>
              <a:t>(legge</a:t>
            </a:r>
            <a:r>
              <a:rPr spc="35" dirty="0">
                <a:solidFill>
                  <a:srgbClr val="097736"/>
                </a:solidFill>
              </a:rPr>
              <a:t> </a:t>
            </a:r>
            <a:r>
              <a:rPr spc="-5" dirty="0">
                <a:solidFill>
                  <a:srgbClr val="097736"/>
                </a:solidFill>
              </a:rPr>
              <a:t>107/2015)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180" y="1316736"/>
            <a:ext cx="4468368" cy="45125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7763" y="1343609"/>
            <a:ext cx="6141085" cy="304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solidFill>
                  <a:srgbClr val="009A44"/>
                </a:solidFill>
                <a:latin typeface="Arial"/>
                <a:cs typeface="Arial"/>
              </a:rPr>
              <a:t>Comma </a:t>
            </a:r>
            <a:r>
              <a:rPr sz="1800" b="1" spc="-10" dirty="0">
                <a:solidFill>
                  <a:srgbClr val="009A44"/>
                </a:solidFill>
                <a:latin typeface="Arial"/>
                <a:cs typeface="Arial"/>
              </a:rPr>
              <a:t>14: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“il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documento fondamentale costitutivo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dell'identità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culturale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progettuale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delle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istituzioni </a:t>
            </a:r>
            <a:r>
              <a:rPr sz="1800" b="1" spc="-4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scolastiche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esplicita</a:t>
            </a:r>
            <a:r>
              <a:rPr sz="1800" dirty="0">
                <a:latin typeface="Arial MT"/>
                <a:cs typeface="Arial MT"/>
              </a:rPr>
              <a:t> 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progettazione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curricolare,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extracurricolare, educativa e organizzativa </a:t>
            </a:r>
            <a:r>
              <a:rPr sz="1800" dirty="0">
                <a:latin typeface="Arial MT"/>
                <a:cs typeface="Arial MT"/>
              </a:rPr>
              <a:t>che </a:t>
            </a:r>
            <a:r>
              <a:rPr sz="1800" spc="-5" dirty="0">
                <a:latin typeface="Arial MT"/>
                <a:cs typeface="Arial MT"/>
              </a:rPr>
              <a:t>le singole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scuole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adottano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nell'ambito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loro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autonomia</a:t>
            </a:r>
            <a:r>
              <a:rPr sz="1800" spc="-5" dirty="0">
                <a:solidFill>
                  <a:srgbClr val="006FC0"/>
                </a:solidFill>
                <a:latin typeface="Arial MT"/>
                <a:cs typeface="Arial MT"/>
              </a:rPr>
              <a:t>”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9A44"/>
              </a:buClr>
              <a:buFont typeface="Wingdings"/>
              <a:buChar char=""/>
            </a:pPr>
            <a:endParaRPr sz="185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solidFill>
                  <a:srgbClr val="009A44"/>
                </a:solidFill>
                <a:latin typeface="Arial"/>
                <a:cs typeface="Arial"/>
              </a:rPr>
              <a:t>Comma 17: </a:t>
            </a:r>
            <a:r>
              <a:rPr sz="1800" dirty="0">
                <a:solidFill>
                  <a:srgbClr val="006FC0"/>
                </a:solidFill>
                <a:latin typeface="Arial MT"/>
                <a:cs typeface="Arial MT"/>
              </a:rPr>
              <a:t>“</a:t>
            </a:r>
            <a:r>
              <a:rPr sz="1800" dirty="0">
                <a:latin typeface="Arial MT"/>
                <a:cs typeface="Arial MT"/>
              </a:rPr>
              <a:t>le </a:t>
            </a:r>
            <a:r>
              <a:rPr sz="1800" spc="-5" dirty="0">
                <a:latin typeface="Arial MT"/>
                <a:cs typeface="Arial MT"/>
              </a:rPr>
              <a:t>istituzioni scolastiche, anche al </a:t>
            </a:r>
            <a:r>
              <a:rPr sz="1800" dirty="0">
                <a:latin typeface="Arial MT"/>
                <a:cs typeface="Arial MT"/>
              </a:rPr>
              <a:t>fine </a:t>
            </a:r>
            <a:r>
              <a:rPr sz="1800" spc="-10" dirty="0">
                <a:latin typeface="Arial MT"/>
                <a:cs typeface="Arial MT"/>
              </a:rPr>
              <a:t>di </a:t>
            </a:r>
            <a:r>
              <a:rPr sz="1800" spc="-5" dirty="0">
                <a:latin typeface="Arial MT"/>
                <a:cs typeface="Arial MT"/>
              </a:rPr>
              <a:t> permettere </a:t>
            </a:r>
            <a:r>
              <a:rPr sz="1800" dirty="0">
                <a:latin typeface="Arial MT"/>
                <a:cs typeface="Arial MT"/>
              </a:rPr>
              <a:t>una </a:t>
            </a:r>
            <a:r>
              <a:rPr sz="1800" spc="-5" dirty="0">
                <a:latin typeface="Arial MT"/>
                <a:cs typeface="Arial MT"/>
              </a:rPr>
              <a:t>valutazione comparativa </a:t>
            </a:r>
            <a:r>
              <a:rPr sz="1800" dirty="0">
                <a:latin typeface="Arial MT"/>
                <a:cs typeface="Arial MT"/>
              </a:rPr>
              <a:t>da </a:t>
            </a:r>
            <a:r>
              <a:rPr sz="1800" spc="-5" dirty="0">
                <a:latin typeface="Arial MT"/>
                <a:cs typeface="Arial MT"/>
              </a:rPr>
              <a:t>parte degli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studenti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famiglie,</a:t>
            </a:r>
            <a:r>
              <a:rPr sz="1800" dirty="0">
                <a:latin typeface="Arial MT"/>
                <a:cs typeface="Arial MT"/>
              </a:rPr>
              <a:t> assicurano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800" b="1" spc="5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piena 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trasparenza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pubblicità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dei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piani triennali dell'offerta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formativa</a:t>
            </a:r>
            <a:r>
              <a:rPr sz="1800" spc="-10" dirty="0">
                <a:solidFill>
                  <a:srgbClr val="006FC0"/>
                </a:solidFill>
                <a:latin typeface="Arial MT"/>
                <a:cs typeface="Arial MT"/>
              </a:rPr>
              <a:t>”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7763" y="4636770"/>
            <a:ext cx="32696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solidFill>
                  <a:srgbClr val="009A44"/>
                </a:solidFill>
                <a:latin typeface="Arial"/>
                <a:cs typeface="Arial"/>
              </a:rPr>
              <a:t>Comma</a:t>
            </a:r>
            <a:r>
              <a:rPr sz="1800" b="1" dirty="0">
                <a:solidFill>
                  <a:srgbClr val="009A4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A44"/>
                </a:solidFill>
                <a:latin typeface="Arial"/>
                <a:cs typeface="Arial"/>
              </a:rPr>
              <a:t>7:</a:t>
            </a:r>
            <a:r>
              <a:rPr sz="1800" b="1" dirty="0">
                <a:solidFill>
                  <a:srgbClr val="009A4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individuazione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prioritari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raggiungere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dell’offerta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formativa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7255" y="4636770"/>
            <a:ext cx="2729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1835" algn="l"/>
                <a:tab pos="1750060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degli	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obiettivi	formativi</a:t>
            </a:r>
            <a:endParaRPr sz="18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tabLst>
                <a:tab pos="963294" algn="l"/>
                <a:tab pos="1382395" algn="l"/>
              </a:tabLst>
            </a:pPr>
            <a:r>
              <a:rPr sz="1800" dirty="0">
                <a:latin typeface="Arial MT"/>
                <a:cs typeface="Arial MT"/>
              </a:rPr>
              <a:t>tramite	</a:t>
            </a:r>
            <a:r>
              <a:rPr sz="1800" spc="-5" dirty="0">
                <a:latin typeface="Arial MT"/>
                <a:cs typeface="Arial MT"/>
              </a:rPr>
              <a:t>la	realizzazione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7501" y="885825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6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501" y="6027801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743" y="6288331"/>
            <a:ext cx="1743943" cy="3190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7501" y="6027801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885825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6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87501" y="6027801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501" y="885825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6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23894" y="183895"/>
            <a:ext cx="4710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La</a:t>
            </a:r>
            <a:r>
              <a:rPr sz="3200" spc="-50" dirty="0"/>
              <a:t> </a:t>
            </a:r>
            <a:r>
              <a:rPr sz="3200" dirty="0"/>
              <a:t>piattaforma</a:t>
            </a:r>
            <a:r>
              <a:rPr sz="3200" spc="-65" dirty="0"/>
              <a:t> </a:t>
            </a:r>
            <a:r>
              <a:rPr sz="3200" dirty="0"/>
              <a:t>del</a:t>
            </a:r>
            <a:r>
              <a:rPr sz="3200" spc="-35" dirty="0"/>
              <a:t> </a:t>
            </a:r>
            <a:r>
              <a:rPr sz="3200" spc="-15" dirty="0"/>
              <a:t>PTOF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544474" y="1043532"/>
            <a:ext cx="11420475" cy="9829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Il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PTOF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è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costituito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5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sezioni</a:t>
            </a:r>
            <a:r>
              <a:rPr sz="1600" spc="-5" dirty="0">
                <a:latin typeface="Arial MT"/>
                <a:cs typeface="Arial MT"/>
              </a:rPr>
              <a:t>.</a:t>
            </a:r>
            <a:r>
              <a:rPr sz="1600" spc="4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Ogni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sezione </a:t>
            </a:r>
            <a:r>
              <a:rPr sz="1600" dirty="0">
                <a:latin typeface="Arial MT"/>
                <a:cs typeface="Arial MT"/>
              </a:rPr>
              <a:t>si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compone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volta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diverse</a:t>
            </a:r>
            <a:r>
              <a:rPr sz="16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sottosezioni</a:t>
            </a:r>
            <a:r>
              <a:rPr sz="1600" spc="-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pagina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iniziale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comprende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menù</a:t>
            </a:r>
            <a:r>
              <a:rPr sz="16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16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gestione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del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PTOF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sulla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sinistra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contenente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breve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riepilogo</a:t>
            </a:r>
            <a:r>
              <a:rPr sz="16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informativo</a:t>
            </a:r>
            <a:r>
              <a:rPr sz="16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9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piano</a:t>
            </a:r>
            <a:r>
              <a:rPr sz="16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attualmente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gestione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gli accessi alle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singole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sezioni.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63534" y="2121026"/>
            <a:ext cx="9071610" cy="3782060"/>
            <a:chOff x="1863534" y="2121026"/>
            <a:chExt cx="9071610" cy="37820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2996" y="2130551"/>
              <a:ext cx="9052559" cy="37627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68297" y="2125789"/>
              <a:ext cx="9062085" cy="3772535"/>
            </a:xfrm>
            <a:custGeom>
              <a:avLst/>
              <a:gdLst/>
              <a:ahLst/>
              <a:cxnLst/>
              <a:rect l="l" t="t" r="r" b="b"/>
              <a:pathLst>
                <a:path w="9062085" h="3772535">
                  <a:moveTo>
                    <a:pt x="0" y="3772280"/>
                  </a:moveTo>
                  <a:lnTo>
                    <a:pt x="9062085" y="3772280"/>
                  </a:lnTo>
                  <a:lnTo>
                    <a:pt x="9062085" y="0"/>
                  </a:lnTo>
                  <a:lnTo>
                    <a:pt x="0" y="0"/>
                  </a:lnTo>
                  <a:lnTo>
                    <a:pt x="0" y="3772280"/>
                  </a:lnTo>
                  <a:close/>
                </a:path>
              </a:pathLst>
            </a:custGeom>
            <a:ln w="9525">
              <a:solidFill>
                <a:srgbClr val="E4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7621" y="183895"/>
            <a:ext cx="1442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Il</a:t>
            </a:r>
            <a:r>
              <a:rPr sz="3200" spc="-85" dirty="0"/>
              <a:t> </a:t>
            </a:r>
            <a:r>
              <a:rPr sz="3200" spc="-15" dirty="0"/>
              <a:t>PTOF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6464046" y="1061466"/>
            <a:ext cx="5451475" cy="1647825"/>
            <a:chOff x="6464046" y="1061466"/>
            <a:chExt cx="5451475" cy="1647825"/>
          </a:xfrm>
        </p:grpSpPr>
        <p:sp>
          <p:nvSpPr>
            <p:cNvPr id="4" name="object 4"/>
            <p:cNvSpPr/>
            <p:nvPr/>
          </p:nvSpPr>
          <p:spPr>
            <a:xfrm>
              <a:off x="6464046" y="1061466"/>
              <a:ext cx="5451475" cy="1647825"/>
            </a:xfrm>
            <a:custGeom>
              <a:avLst/>
              <a:gdLst/>
              <a:ahLst/>
              <a:cxnLst/>
              <a:rect l="l" t="t" r="r" b="b"/>
              <a:pathLst>
                <a:path w="5451475" h="1647825">
                  <a:moveTo>
                    <a:pt x="5286629" y="0"/>
                  </a:moveTo>
                  <a:lnTo>
                    <a:pt x="164719" y="0"/>
                  </a:lnTo>
                  <a:lnTo>
                    <a:pt x="120943" y="5886"/>
                  </a:lnTo>
                  <a:lnTo>
                    <a:pt x="81599" y="22497"/>
                  </a:lnTo>
                  <a:lnTo>
                    <a:pt x="48259" y="48259"/>
                  </a:lnTo>
                  <a:lnTo>
                    <a:pt x="22497" y="81599"/>
                  </a:lnTo>
                  <a:lnTo>
                    <a:pt x="5886" y="120943"/>
                  </a:lnTo>
                  <a:lnTo>
                    <a:pt x="0" y="164719"/>
                  </a:lnTo>
                  <a:lnTo>
                    <a:pt x="0" y="1482725"/>
                  </a:lnTo>
                  <a:lnTo>
                    <a:pt x="5886" y="1526500"/>
                  </a:lnTo>
                  <a:lnTo>
                    <a:pt x="22497" y="1565844"/>
                  </a:lnTo>
                  <a:lnTo>
                    <a:pt x="48260" y="1599184"/>
                  </a:lnTo>
                  <a:lnTo>
                    <a:pt x="81599" y="1624946"/>
                  </a:lnTo>
                  <a:lnTo>
                    <a:pt x="120943" y="1641557"/>
                  </a:lnTo>
                  <a:lnTo>
                    <a:pt x="164719" y="1647444"/>
                  </a:lnTo>
                  <a:lnTo>
                    <a:pt x="5286629" y="1647444"/>
                  </a:lnTo>
                  <a:lnTo>
                    <a:pt x="5330404" y="1641557"/>
                  </a:lnTo>
                  <a:lnTo>
                    <a:pt x="5369748" y="1624946"/>
                  </a:lnTo>
                  <a:lnTo>
                    <a:pt x="5403087" y="1599184"/>
                  </a:lnTo>
                  <a:lnTo>
                    <a:pt x="5428850" y="1565844"/>
                  </a:lnTo>
                  <a:lnTo>
                    <a:pt x="5445461" y="1526500"/>
                  </a:lnTo>
                  <a:lnTo>
                    <a:pt x="5451348" y="1482725"/>
                  </a:lnTo>
                  <a:lnTo>
                    <a:pt x="5451348" y="164719"/>
                  </a:lnTo>
                  <a:lnTo>
                    <a:pt x="5445461" y="120943"/>
                  </a:lnTo>
                  <a:lnTo>
                    <a:pt x="5428850" y="81599"/>
                  </a:lnTo>
                  <a:lnTo>
                    <a:pt x="5403087" y="48260"/>
                  </a:lnTo>
                  <a:lnTo>
                    <a:pt x="5369748" y="22497"/>
                  </a:lnTo>
                  <a:lnTo>
                    <a:pt x="5330404" y="5886"/>
                  </a:lnTo>
                  <a:lnTo>
                    <a:pt x="5286629" y="0"/>
                  </a:lnTo>
                  <a:close/>
                </a:path>
              </a:pathLst>
            </a:custGeom>
            <a:solidFill>
              <a:srgbClr val="FFC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5590" y="1093470"/>
              <a:ext cx="406907" cy="3596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25590" y="1093470"/>
              <a:ext cx="407034" cy="360045"/>
            </a:xfrm>
            <a:custGeom>
              <a:avLst/>
              <a:gdLst/>
              <a:ahLst/>
              <a:cxnLst/>
              <a:rect l="l" t="t" r="r" b="b"/>
              <a:pathLst>
                <a:path w="407034" h="360044">
                  <a:moveTo>
                    <a:pt x="0" y="179831"/>
                  </a:moveTo>
                  <a:lnTo>
                    <a:pt x="5371" y="138599"/>
                  </a:lnTo>
                  <a:lnTo>
                    <a:pt x="20673" y="100748"/>
                  </a:lnTo>
                  <a:lnTo>
                    <a:pt x="44686" y="67358"/>
                  </a:lnTo>
                  <a:lnTo>
                    <a:pt x="76191" y="39508"/>
                  </a:lnTo>
                  <a:lnTo>
                    <a:pt x="113966" y="18279"/>
                  </a:lnTo>
                  <a:lnTo>
                    <a:pt x="156794" y="4749"/>
                  </a:lnTo>
                  <a:lnTo>
                    <a:pt x="203453" y="0"/>
                  </a:lnTo>
                  <a:lnTo>
                    <a:pt x="250113" y="4749"/>
                  </a:lnTo>
                  <a:lnTo>
                    <a:pt x="292941" y="18279"/>
                  </a:lnTo>
                  <a:lnTo>
                    <a:pt x="330716" y="39508"/>
                  </a:lnTo>
                  <a:lnTo>
                    <a:pt x="362221" y="67358"/>
                  </a:lnTo>
                  <a:lnTo>
                    <a:pt x="386234" y="100748"/>
                  </a:lnTo>
                  <a:lnTo>
                    <a:pt x="401536" y="138599"/>
                  </a:lnTo>
                  <a:lnTo>
                    <a:pt x="406907" y="179831"/>
                  </a:lnTo>
                  <a:lnTo>
                    <a:pt x="401536" y="221064"/>
                  </a:lnTo>
                  <a:lnTo>
                    <a:pt x="386234" y="258915"/>
                  </a:lnTo>
                  <a:lnTo>
                    <a:pt x="362221" y="292305"/>
                  </a:lnTo>
                  <a:lnTo>
                    <a:pt x="330716" y="320155"/>
                  </a:lnTo>
                  <a:lnTo>
                    <a:pt x="292941" y="341384"/>
                  </a:lnTo>
                  <a:lnTo>
                    <a:pt x="250113" y="354914"/>
                  </a:lnTo>
                  <a:lnTo>
                    <a:pt x="203453" y="359663"/>
                  </a:lnTo>
                  <a:lnTo>
                    <a:pt x="156794" y="354914"/>
                  </a:lnTo>
                  <a:lnTo>
                    <a:pt x="113966" y="341384"/>
                  </a:lnTo>
                  <a:lnTo>
                    <a:pt x="76191" y="320155"/>
                  </a:lnTo>
                  <a:lnTo>
                    <a:pt x="44686" y="292305"/>
                  </a:lnTo>
                  <a:lnTo>
                    <a:pt x="20673" y="258915"/>
                  </a:lnTo>
                  <a:lnTo>
                    <a:pt x="5371" y="221064"/>
                  </a:lnTo>
                  <a:lnTo>
                    <a:pt x="0" y="179831"/>
                  </a:lnTo>
                  <a:close/>
                </a:path>
              </a:pathLst>
            </a:custGeom>
            <a:ln w="25400">
              <a:solidFill>
                <a:srgbClr val="BBEB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80809" y="2762250"/>
            <a:ext cx="5451475" cy="1676400"/>
            <a:chOff x="6480809" y="2762250"/>
            <a:chExt cx="5451475" cy="1676400"/>
          </a:xfrm>
        </p:grpSpPr>
        <p:sp>
          <p:nvSpPr>
            <p:cNvPr id="8" name="object 8"/>
            <p:cNvSpPr/>
            <p:nvPr/>
          </p:nvSpPr>
          <p:spPr>
            <a:xfrm>
              <a:off x="6480809" y="2762250"/>
              <a:ext cx="5451475" cy="1676400"/>
            </a:xfrm>
            <a:custGeom>
              <a:avLst/>
              <a:gdLst/>
              <a:ahLst/>
              <a:cxnLst/>
              <a:rect l="l" t="t" r="r" b="b"/>
              <a:pathLst>
                <a:path w="5451475" h="1676400">
                  <a:moveTo>
                    <a:pt x="5283708" y="0"/>
                  </a:moveTo>
                  <a:lnTo>
                    <a:pt x="167639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39"/>
                  </a:lnTo>
                  <a:lnTo>
                    <a:pt x="0" y="1508760"/>
                  </a:lnTo>
                  <a:lnTo>
                    <a:pt x="5988" y="1553324"/>
                  </a:lnTo>
                  <a:lnTo>
                    <a:pt x="22888" y="1593370"/>
                  </a:lnTo>
                  <a:lnTo>
                    <a:pt x="49101" y="1627298"/>
                  </a:lnTo>
                  <a:lnTo>
                    <a:pt x="83029" y="1653511"/>
                  </a:lnTo>
                  <a:lnTo>
                    <a:pt x="123075" y="1670411"/>
                  </a:lnTo>
                  <a:lnTo>
                    <a:pt x="167639" y="1676400"/>
                  </a:lnTo>
                  <a:lnTo>
                    <a:pt x="5283708" y="1676400"/>
                  </a:lnTo>
                  <a:lnTo>
                    <a:pt x="5328272" y="1670411"/>
                  </a:lnTo>
                  <a:lnTo>
                    <a:pt x="5368318" y="1653511"/>
                  </a:lnTo>
                  <a:lnTo>
                    <a:pt x="5402246" y="1627298"/>
                  </a:lnTo>
                  <a:lnTo>
                    <a:pt x="5428459" y="1593370"/>
                  </a:lnTo>
                  <a:lnTo>
                    <a:pt x="5445359" y="1553324"/>
                  </a:lnTo>
                  <a:lnTo>
                    <a:pt x="5451347" y="1508760"/>
                  </a:lnTo>
                  <a:lnTo>
                    <a:pt x="5451347" y="167639"/>
                  </a:lnTo>
                  <a:lnTo>
                    <a:pt x="5445359" y="123075"/>
                  </a:lnTo>
                  <a:lnTo>
                    <a:pt x="5428459" y="83029"/>
                  </a:lnTo>
                  <a:lnTo>
                    <a:pt x="5402246" y="49101"/>
                  </a:lnTo>
                  <a:lnTo>
                    <a:pt x="5368318" y="22888"/>
                  </a:lnTo>
                  <a:lnTo>
                    <a:pt x="5328272" y="5988"/>
                  </a:lnTo>
                  <a:lnTo>
                    <a:pt x="5283708" y="0"/>
                  </a:lnTo>
                  <a:close/>
                </a:path>
              </a:pathLst>
            </a:custGeom>
            <a:solidFill>
              <a:srgbClr val="DE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2833" y="2835402"/>
              <a:ext cx="408431" cy="3596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72833" y="2835402"/>
              <a:ext cx="408940" cy="360045"/>
            </a:xfrm>
            <a:custGeom>
              <a:avLst/>
              <a:gdLst/>
              <a:ahLst/>
              <a:cxnLst/>
              <a:rect l="l" t="t" r="r" b="b"/>
              <a:pathLst>
                <a:path w="408940" h="360044">
                  <a:moveTo>
                    <a:pt x="0" y="179832"/>
                  </a:moveTo>
                  <a:lnTo>
                    <a:pt x="5393" y="138599"/>
                  </a:lnTo>
                  <a:lnTo>
                    <a:pt x="20758" y="100748"/>
                  </a:lnTo>
                  <a:lnTo>
                    <a:pt x="44866" y="67358"/>
                  </a:lnTo>
                  <a:lnTo>
                    <a:pt x="76493" y="39508"/>
                  </a:lnTo>
                  <a:lnTo>
                    <a:pt x="114411" y="18279"/>
                  </a:lnTo>
                  <a:lnTo>
                    <a:pt x="157394" y="4749"/>
                  </a:lnTo>
                  <a:lnTo>
                    <a:pt x="204216" y="0"/>
                  </a:lnTo>
                  <a:lnTo>
                    <a:pt x="251037" y="4749"/>
                  </a:lnTo>
                  <a:lnTo>
                    <a:pt x="294020" y="18279"/>
                  </a:lnTo>
                  <a:lnTo>
                    <a:pt x="331938" y="39508"/>
                  </a:lnTo>
                  <a:lnTo>
                    <a:pt x="363565" y="67358"/>
                  </a:lnTo>
                  <a:lnTo>
                    <a:pt x="387673" y="100748"/>
                  </a:lnTo>
                  <a:lnTo>
                    <a:pt x="403038" y="138599"/>
                  </a:lnTo>
                  <a:lnTo>
                    <a:pt x="408432" y="179832"/>
                  </a:lnTo>
                  <a:lnTo>
                    <a:pt x="403038" y="221064"/>
                  </a:lnTo>
                  <a:lnTo>
                    <a:pt x="387673" y="258915"/>
                  </a:lnTo>
                  <a:lnTo>
                    <a:pt x="363565" y="292305"/>
                  </a:lnTo>
                  <a:lnTo>
                    <a:pt x="331938" y="320155"/>
                  </a:lnTo>
                  <a:lnTo>
                    <a:pt x="294020" y="341384"/>
                  </a:lnTo>
                  <a:lnTo>
                    <a:pt x="251037" y="354914"/>
                  </a:lnTo>
                  <a:lnTo>
                    <a:pt x="204216" y="359663"/>
                  </a:lnTo>
                  <a:lnTo>
                    <a:pt x="157394" y="354914"/>
                  </a:lnTo>
                  <a:lnTo>
                    <a:pt x="114411" y="341384"/>
                  </a:lnTo>
                  <a:lnTo>
                    <a:pt x="76493" y="320155"/>
                  </a:lnTo>
                  <a:lnTo>
                    <a:pt x="44866" y="292305"/>
                  </a:lnTo>
                  <a:lnTo>
                    <a:pt x="20758" y="258915"/>
                  </a:lnTo>
                  <a:lnTo>
                    <a:pt x="5393" y="221064"/>
                  </a:lnTo>
                  <a:lnTo>
                    <a:pt x="0" y="179832"/>
                  </a:lnTo>
                  <a:close/>
                </a:path>
              </a:pathLst>
            </a:custGeom>
            <a:ln w="25400">
              <a:solidFill>
                <a:srgbClr val="BBEB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32130" y="1049274"/>
            <a:ext cx="5720715" cy="5211445"/>
            <a:chOff x="532130" y="1049274"/>
            <a:chExt cx="5720715" cy="5211445"/>
          </a:xfrm>
        </p:grpSpPr>
        <p:sp>
          <p:nvSpPr>
            <p:cNvPr id="12" name="object 12"/>
            <p:cNvSpPr/>
            <p:nvPr/>
          </p:nvSpPr>
          <p:spPr>
            <a:xfrm>
              <a:off x="584454" y="1049274"/>
              <a:ext cx="5655945" cy="1691639"/>
            </a:xfrm>
            <a:custGeom>
              <a:avLst/>
              <a:gdLst/>
              <a:ahLst/>
              <a:cxnLst/>
              <a:rect l="l" t="t" r="r" b="b"/>
              <a:pathLst>
                <a:path w="5655945" h="1691639">
                  <a:moveTo>
                    <a:pt x="5486400" y="0"/>
                  </a:moveTo>
                  <a:lnTo>
                    <a:pt x="169164" y="0"/>
                  </a:lnTo>
                  <a:lnTo>
                    <a:pt x="124195" y="6039"/>
                  </a:lnTo>
                  <a:lnTo>
                    <a:pt x="83786" y="23085"/>
                  </a:lnTo>
                  <a:lnTo>
                    <a:pt x="49549" y="49530"/>
                  </a:lnTo>
                  <a:lnTo>
                    <a:pt x="23097" y="83763"/>
                  </a:lnTo>
                  <a:lnTo>
                    <a:pt x="6043" y="124177"/>
                  </a:lnTo>
                  <a:lnTo>
                    <a:pt x="0" y="169163"/>
                  </a:lnTo>
                  <a:lnTo>
                    <a:pt x="0" y="1522476"/>
                  </a:lnTo>
                  <a:lnTo>
                    <a:pt x="6043" y="1567462"/>
                  </a:lnTo>
                  <a:lnTo>
                    <a:pt x="23097" y="1607876"/>
                  </a:lnTo>
                  <a:lnTo>
                    <a:pt x="49549" y="1642109"/>
                  </a:lnTo>
                  <a:lnTo>
                    <a:pt x="83786" y="1668554"/>
                  </a:lnTo>
                  <a:lnTo>
                    <a:pt x="124195" y="1685600"/>
                  </a:lnTo>
                  <a:lnTo>
                    <a:pt x="169164" y="1691639"/>
                  </a:lnTo>
                  <a:lnTo>
                    <a:pt x="5486400" y="1691639"/>
                  </a:lnTo>
                  <a:lnTo>
                    <a:pt x="5531386" y="1685600"/>
                  </a:lnTo>
                  <a:lnTo>
                    <a:pt x="5571800" y="1668554"/>
                  </a:lnTo>
                  <a:lnTo>
                    <a:pt x="5606033" y="1642109"/>
                  </a:lnTo>
                  <a:lnTo>
                    <a:pt x="5632478" y="1607876"/>
                  </a:lnTo>
                  <a:lnTo>
                    <a:pt x="5649524" y="1567462"/>
                  </a:lnTo>
                  <a:lnTo>
                    <a:pt x="5655564" y="1522476"/>
                  </a:lnTo>
                  <a:lnTo>
                    <a:pt x="5655564" y="169163"/>
                  </a:lnTo>
                  <a:lnTo>
                    <a:pt x="5649524" y="124177"/>
                  </a:lnTo>
                  <a:lnTo>
                    <a:pt x="5632478" y="83763"/>
                  </a:lnTo>
                  <a:lnTo>
                    <a:pt x="5606033" y="49530"/>
                  </a:lnTo>
                  <a:lnTo>
                    <a:pt x="5571800" y="23085"/>
                  </a:lnTo>
                  <a:lnTo>
                    <a:pt x="5531386" y="6039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BBE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714" y="1160526"/>
              <a:ext cx="448055" cy="3962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9714" y="1160526"/>
              <a:ext cx="448309" cy="396240"/>
            </a:xfrm>
            <a:custGeom>
              <a:avLst/>
              <a:gdLst/>
              <a:ahLst/>
              <a:cxnLst/>
              <a:rect l="l" t="t" r="r" b="b"/>
              <a:pathLst>
                <a:path w="448309" h="396240">
                  <a:moveTo>
                    <a:pt x="0" y="198120"/>
                  </a:moveTo>
                  <a:lnTo>
                    <a:pt x="5916" y="152675"/>
                  </a:lnTo>
                  <a:lnTo>
                    <a:pt x="22771" y="110967"/>
                  </a:lnTo>
                  <a:lnTo>
                    <a:pt x="49217" y="74182"/>
                  </a:lnTo>
                  <a:lnTo>
                    <a:pt x="83911" y="43507"/>
                  </a:lnTo>
                  <a:lnTo>
                    <a:pt x="125507" y="20127"/>
                  </a:lnTo>
                  <a:lnTo>
                    <a:pt x="172661" y="5229"/>
                  </a:lnTo>
                  <a:lnTo>
                    <a:pt x="224027" y="0"/>
                  </a:lnTo>
                  <a:lnTo>
                    <a:pt x="275394" y="5229"/>
                  </a:lnTo>
                  <a:lnTo>
                    <a:pt x="322548" y="20127"/>
                  </a:lnTo>
                  <a:lnTo>
                    <a:pt x="364144" y="43507"/>
                  </a:lnTo>
                  <a:lnTo>
                    <a:pt x="398838" y="74182"/>
                  </a:lnTo>
                  <a:lnTo>
                    <a:pt x="425284" y="110967"/>
                  </a:lnTo>
                  <a:lnTo>
                    <a:pt x="442139" y="152675"/>
                  </a:lnTo>
                  <a:lnTo>
                    <a:pt x="448055" y="198120"/>
                  </a:lnTo>
                  <a:lnTo>
                    <a:pt x="442139" y="243564"/>
                  </a:lnTo>
                  <a:lnTo>
                    <a:pt x="425284" y="285272"/>
                  </a:lnTo>
                  <a:lnTo>
                    <a:pt x="398838" y="322057"/>
                  </a:lnTo>
                  <a:lnTo>
                    <a:pt x="364144" y="352732"/>
                  </a:lnTo>
                  <a:lnTo>
                    <a:pt x="322548" y="376112"/>
                  </a:lnTo>
                  <a:lnTo>
                    <a:pt x="275394" y="391010"/>
                  </a:lnTo>
                  <a:lnTo>
                    <a:pt x="224027" y="396239"/>
                  </a:lnTo>
                  <a:lnTo>
                    <a:pt x="172661" y="391010"/>
                  </a:lnTo>
                  <a:lnTo>
                    <a:pt x="125507" y="376112"/>
                  </a:lnTo>
                  <a:lnTo>
                    <a:pt x="83911" y="352732"/>
                  </a:lnTo>
                  <a:lnTo>
                    <a:pt x="49217" y="322057"/>
                  </a:lnTo>
                  <a:lnTo>
                    <a:pt x="22771" y="285272"/>
                  </a:lnTo>
                  <a:lnTo>
                    <a:pt x="5916" y="243564"/>
                  </a:lnTo>
                  <a:lnTo>
                    <a:pt x="0" y="198120"/>
                  </a:lnTo>
                  <a:close/>
                </a:path>
              </a:pathLst>
            </a:custGeom>
            <a:ln w="25400">
              <a:solidFill>
                <a:srgbClr val="BBEB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4830" y="2780538"/>
              <a:ext cx="5695315" cy="3467100"/>
            </a:xfrm>
            <a:custGeom>
              <a:avLst/>
              <a:gdLst/>
              <a:ahLst/>
              <a:cxnLst/>
              <a:rect l="l" t="t" r="r" b="b"/>
              <a:pathLst>
                <a:path w="5695315" h="3467100">
                  <a:moveTo>
                    <a:pt x="5348478" y="0"/>
                  </a:moveTo>
                  <a:lnTo>
                    <a:pt x="346710" y="0"/>
                  </a:lnTo>
                  <a:lnTo>
                    <a:pt x="299664" y="3164"/>
                  </a:lnTo>
                  <a:lnTo>
                    <a:pt x="254542" y="12382"/>
                  </a:lnTo>
                  <a:lnTo>
                    <a:pt x="211756" y="27241"/>
                  </a:lnTo>
                  <a:lnTo>
                    <a:pt x="171720" y="47328"/>
                  </a:lnTo>
                  <a:lnTo>
                    <a:pt x="134847" y="72231"/>
                  </a:lnTo>
                  <a:lnTo>
                    <a:pt x="101550" y="101536"/>
                  </a:lnTo>
                  <a:lnTo>
                    <a:pt x="72242" y="134831"/>
                  </a:lnTo>
                  <a:lnTo>
                    <a:pt x="47337" y="171704"/>
                  </a:lnTo>
                  <a:lnTo>
                    <a:pt x="27246" y="211740"/>
                  </a:lnTo>
                  <a:lnTo>
                    <a:pt x="12385" y="254529"/>
                  </a:lnTo>
                  <a:lnTo>
                    <a:pt x="3165" y="299656"/>
                  </a:lnTo>
                  <a:lnTo>
                    <a:pt x="0" y="346710"/>
                  </a:lnTo>
                  <a:lnTo>
                    <a:pt x="0" y="3120390"/>
                  </a:lnTo>
                  <a:lnTo>
                    <a:pt x="3165" y="3167435"/>
                  </a:lnTo>
                  <a:lnTo>
                    <a:pt x="12385" y="3212557"/>
                  </a:lnTo>
                  <a:lnTo>
                    <a:pt x="27246" y="3255343"/>
                  </a:lnTo>
                  <a:lnTo>
                    <a:pt x="47337" y="3295379"/>
                  </a:lnTo>
                  <a:lnTo>
                    <a:pt x="72242" y="3332252"/>
                  </a:lnTo>
                  <a:lnTo>
                    <a:pt x="101550" y="3365549"/>
                  </a:lnTo>
                  <a:lnTo>
                    <a:pt x="134847" y="3394857"/>
                  </a:lnTo>
                  <a:lnTo>
                    <a:pt x="171720" y="3419762"/>
                  </a:lnTo>
                  <a:lnTo>
                    <a:pt x="211756" y="3439853"/>
                  </a:lnTo>
                  <a:lnTo>
                    <a:pt x="254542" y="3454714"/>
                  </a:lnTo>
                  <a:lnTo>
                    <a:pt x="299664" y="3463934"/>
                  </a:lnTo>
                  <a:lnTo>
                    <a:pt x="346710" y="3467100"/>
                  </a:lnTo>
                  <a:lnTo>
                    <a:pt x="5348478" y="3467100"/>
                  </a:lnTo>
                  <a:lnTo>
                    <a:pt x="5395531" y="3463935"/>
                  </a:lnTo>
                  <a:lnTo>
                    <a:pt x="5440658" y="3454715"/>
                  </a:lnTo>
                  <a:lnTo>
                    <a:pt x="5483447" y="3439854"/>
                  </a:lnTo>
                  <a:lnTo>
                    <a:pt x="5523484" y="3419765"/>
                  </a:lnTo>
                  <a:lnTo>
                    <a:pt x="5560356" y="3394861"/>
                  </a:lnTo>
                  <a:lnTo>
                    <a:pt x="5593651" y="3365553"/>
                  </a:lnTo>
                  <a:lnTo>
                    <a:pt x="5622956" y="3332257"/>
                  </a:lnTo>
                  <a:lnTo>
                    <a:pt x="5647859" y="3295384"/>
                  </a:lnTo>
                  <a:lnTo>
                    <a:pt x="5667946" y="3255348"/>
                  </a:lnTo>
                  <a:lnTo>
                    <a:pt x="5682805" y="3212562"/>
                  </a:lnTo>
                  <a:lnTo>
                    <a:pt x="5692023" y="3167438"/>
                  </a:lnTo>
                  <a:lnTo>
                    <a:pt x="5695188" y="3120390"/>
                  </a:lnTo>
                  <a:lnTo>
                    <a:pt x="5695188" y="346710"/>
                  </a:lnTo>
                  <a:lnTo>
                    <a:pt x="5692023" y="299656"/>
                  </a:lnTo>
                  <a:lnTo>
                    <a:pt x="5682805" y="254529"/>
                  </a:lnTo>
                  <a:lnTo>
                    <a:pt x="5667946" y="211740"/>
                  </a:lnTo>
                  <a:lnTo>
                    <a:pt x="5647859" y="171703"/>
                  </a:lnTo>
                  <a:lnTo>
                    <a:pt x="5622956" y="134831"/>
                  </a:lnTo>
                  <a:lnTo>
                    <a:pt x="5593651" y="101536"/>
                  </a:lnTo>
                  <a:lnTo>
                    <a:pt x="5560356" y="72231"/>
                  </a:lnTo>
                  <a:lnTo>
                    <a:pt x="5523484" y="47328"/>
                  </a:lnTo>
                  <a:lnTo>
                    <a:pt x="5483447" y="27241"/>
                  </a:lnTo>
                  <a:lnTo>
                    <a:pt x="5440658" y="12382"/>
                  </a:lnTo>
                  <a:lnTo>
                    <a:pt x="5395531" y="3164"/>
                  </a:lnTo>
                  <a:lnTo>
                    <a:pt x="5348478" y="0"/>
                  </a:lnTo>
                  <a:close/>
                </a:path>
              </a:pathLst>
            </a:custGeom>
            <a:solidFill>
              <a:srgbClr val="FFE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4830" y="2780538"/>
              <a:ext cx="5695315" cy="3467100"/>
            </a:xfrm>
            <a:custGeom>
              <a:avLst/>
              <a:gdLst/>
              <a:ahLst/>
              <a:cxnLst/>
              <a:rect l="l" t="t" r="r" b="b"/>
              <a:pathLst>
                <a:path w="5695315" h="3467100">
                  <a:moveTo>
                    <a:pt x="0" y="346710"/>
                  </a:moveTo>
                  <a:lnTo>
                    <a:pt x="3165" y="299656"/>
                  </a:lnTo>
                  <a:lnTo>
                    <a:pt x="12385" y="254529"/>
                  </a:lnTo>
                  <a:lnTo>
                    <a:pt x="27246" y="211740"/>
                  </a:lnTo>
                  <a:lnTo>
                    <a:pt x="47337" y="171704"/>
                  </a:lnTo>
                  <a:lnTo>
                    <a:pt x="72242" y="134831"/>
                  </a:lnTo>
                  <a:lnTo>
                    <a:pt x="101550" y="101536"/>
                  </a:lnTo>
                  <a:lnTo>
                    <a:pt x="134847" y="72231"/>
                  </a:lnTo>
                  <a:lnTo>
                    <a:pt x="171720" y="47328"/>
                  </a:lnTo>
                  <a:lnTo>
                    <a:pt x="211756" y="27241"/>
                  </a:lnTo>
                  <a:lnTo>
                    <a:pt x="254542" y="12382"/>
                  </a:lnTo>
                  <a:lnTo>
                    <a:pt x="299664" y="3164"/>
                  </a:lnTo>
                  <a:lnTo>
                    <a:pt x="346710" y="0"/>
                  </a:lnTo>
                  <a:lnTo>
                    <a:pt x="5348478" y="0"/>
                  </a:lnTo>
                  <a:lnTo>
                    <a:pt x="5395531" y="3164"/>
                  </a:lnTo>
                  <a:lnTo>
                    <a:pt x="5440658" y="12382"/>
                  </a:lnTo>
                  <a:lnTo>
                    <a:pt x="5483447" y="27241"/>
                  </a:lnTo>
                  <a:lnTo>
                    <a:pt x="5523484" y="47328"/>
                  </a:lnTo>
                  <a:lnTo>
                    <a:pt x="5560356" y="72231"/>
                  </a:lnTo>
                  <a:lnTo>
                    <a:pt x="5593651" y="101536"/>
                  </a:lnTo>
                  <a:lnTo>
                    <a:pt x="5622956" y="134831"/>
                  </a:lnTo>
                  <a:lnTo>
                    <a:pt x="5647859" y="171703"/>
                  </a:lnTo>
                  <a:lnTo>
                    <a:pt x="5667946" y="211740"/>
                  </a:lnTo>
                  <a:lnTo>
                    <a:pt x="5682805" y="254529"/>
                  </a:lnTo>
                  <a:lnTo>
                    <a:pt x="5692023" y="299656"/>
                  </a:lnTo>
                  <a:lnTo>
                    <a:pt x="5695188" y="346710"/>
                  </a:lnTo>
                  <a:lnTo>
                    <a:pt x="5695188" y="3120390"/>
                  </a:lnTo>
                  <a:lnTo>
                    <a:pt x="5692023" y="3167438"/>
                  </a:lnTo>
                  <a:lnTo>
                    <a:pt x="5682805" y="3212562"/>
                  </a:lnTo>
                  <a:lnTo>
                    <a:pt x="5667946" y="3255348"/>
                  </a:lnTo>
                  <a:lnTo>
                    <a:pt x="5647859" y="3295384"/>
                  </a:lnTo>
                  <a:lnTo>
                    <a:pt x="5622956" y="3332257"/>
                  </a:lnTo>
                  <a:lnTo>
                    <a:pt x="5593651" y="3365553"/>
                  </a:lnTo>
                  <a:lnTo>
                    <a:pt x="5560356" y="3394861"/>
                  </a:lnTo>
                  <a:lnTo>
                    <a:pt x="5523484" y="3419765"/>
                  </a:lnTo>
                  <a:lnTo>
                    <a:pt x="5483447" y="3439854"/>
                  </a:lnTo>
                  <a:lnTo>
                    <a:pt x="5440658" y="3454715"/>
                  </a:lnTo>
                  <a:lnTo>
                    <a:pt x="5395531" y="3463935"/>
                  </a:lnTo>
                  <a:lnTo>
                    <a:pt x="5348478" y="3467100"/>
                  </a:lnTo>
                  <a:lnTo>
                    <a:pt x="346710" y="3467100"/>
                  </a:lnTo>
                  <a:lnTo>
                    <a:pt x="299664" y="3463934"/>
                  </a:lnTo>
                  <a:lnTo>
                    <a:pt x="254542" y="3454714"/>
                  </a:lnTo>
                  <a:lnTo>
                    <a:pt x="211756" y="3439853"/>
                  </a:lnTo>
                  <a:lnTo>
                    <a:pt x="171720" y="3419762"/>
                  </a:lnTo>
                  <a:lnTo>
                    <a:pt x="134847" y="3394857"/>
                  </a:lnTo>
                  <a:lnTo>
                    <a:pt x="101550" y="3365549"/>
                  </a:lnTo>
                  <a:lnTo>
                    <a:pt x="72242" y="3332252"/>
                  </a:lnTo>
                  <a:lnTo>
                    <a:pt x="47337" y="3295379"/>
                  </a:lnTo>
                  <a:lnTo>
                    <a:pt x="27246" y="3255343"/>
                  </a:lnTo>
                  <a:lnTo>
                    <a:pt x="12385" y="3212557"/>
                  </a:lnTo>
                  <a:lnTo>
                    <a:pt x="3165" y="3167435"/>
                  </a:lnTo>
                  <a:lnTo>
                    <a:pt x="0" y="3120390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0402" y="1193037"/>
            <a:ext cx="5344160" cy="4913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95"/>
              </a:spcBef>
            </a:pPr>
            <a:r>
              <a:rPr sz="1600" b="1" spc="160" dirty="0">
                <a:solidFill>
                  <a:srgbClr val="545454"/>
                </a:solidFill>
                <a:latin typeface="Trebuchet MS"/>
                <a:cs typeface="Trebuchet MS"/>
              </a:rPr>
              <a:t>LA</a:t>
            </a:r>
            <a:r>
              <a:rPr sz="1600" b="1" spc="-35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600" b="1" spc="200" dirty="0">
                <a:solidFill>
                  <a:srgbClr val="545454"/>
                </a:solidFill>
                <a:latin typeface="Trebuchet MS"/>
                <a:cs typeface="Trebuchet MS"/>
              </a:rPr>
              <a:t>SCUOLA</a:t>
            </a:r>
            <a:r>
              <a:rPr sz="1600" b="1" spc="-25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600" b="1" spc="100" dirty="0">
                <a:solidFill>
                  <a:srgbClr val="545454"/>
                </a:solidFill>
                <a:latin typeface="Trebuchet MS"/>
                <a:cs typeface="Trebuchet MS"/>
              </a:rPr>
              <a:t>E</a:t>
            </a:r>
            <a:r>
              <a:rPr sz="1600" b="1" spc="-45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545454"/>
                </a:solidFill>
                <a:latin typeface="Trebuchet MS"/>
                <a:cs typeface="Trebuchet MS"/>
              </a:rPr>
              <a:t>IL</a:t>
            </a:r>
            <a:r>
              <a:rPr sz="1600" b="1" spc="-30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600" b="1" spc="210" dirty="0">
                <a:solidFill>
                  <a:srgbClr val="545454"/>
                </a:solidFill>
                <a:latin typeface="Trebuchet MS"/>
                <a:cs typeface="Trebuchet MS"/>
              </a:rPr>
              <a:t>SUO</a:t>
            </a:r>
            <a:r>
              <a:rPr sz="1600" b="1" spc="-35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600" b="1" spc="190" dirty="0">
                <a:solidFill>
                  <a:srgbClr val="545454"/>
                </a:solidFill>
                <a:latin typeface="Trebuchet MS"/>
                <a:cs typeface="Trebuchet MS"/>
              </a:rPr>
              <a:t>CONTESTO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ts val="159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60" dirty="0">
                <a:solidFill>
                  <a:srgbClr val="43682A"/>
                </a:solidFill>
                <a:latin typeface="Trebuchet MS"/>
                <a:cs typeface="Trebuchet MS"/>
              </a:rPr>
              <a:t>Analisi</a:t>
            </a:r>
            <a:r>
              <a:rPr sz="1400" spc="-35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43682A"/>
                </a:solidFill>
                <a:latin typeface="Trebuchet MS"/>
                <a:cs typeface="Trebuchet MS"/>
              </a:rPr>
              <a:t>del</a:t>
            </a:r>
            <a:r>
              <a:rPr sz="1400" spc="-35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3682A"/>
                </a:solidFill>
                <a:latin typeface="Trebuchet MS"/>
                <a:cs typeface="Trebuchet MS"/>
              </a:rPr>
              <a:t>contesto</a:t>
            </a:r>
            <a:r>
              <a:rPr sz="1400" spc="-60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43682A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43682A"/>
                </a:solidFill>
                <a:latin typeface="Trebuchet MS"/>
                <a:cs typeface="Trebuchet MS"/>
              </a:rPr>
              <a:t>dei</a:t>
            </a:r>
            <a:r>
              <a:rPr sz="1400" spc="-25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43682A"/>
                </a:solidFill>
                <a:latin typeface="Trebuchet MS"/>
                <a:cs typeface="Trebuchet MS"/>
              </a:rPr>
              <a:t>bisogni</a:t>
            </a:r>
            <a:r>
              <a:rPr sz="1400" spc="-50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43682A"/>
                </a:solidFill>
                <a:latin typeface="Trebuchet MS"/>
                <a:cs typeface="Trebuchet MS"/>
              </a:rPr>
              <a:t>del</a:t>
            </a:r>
            <a:r>
              <a:rPr sz="1400" spc="-25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43682A"/>
                </a:solidFill>
                <a:latin typeface="Trebuchet MS"/>
                <a:cs typeface="Trebuchet MS"/>
              </a:rPr>
              <a:t>territorio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ts val="15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50" dirty="0">
                <a:solidFill>
                  <a:srgbClr val="43682A"/>
                </a:solidFill>
                <a:latin typeface="Trebuchet MS"/>
                <a:cs typeface="Trebuchet MS"/>
              </a:rPr>
              <a:t>Caratte</a:t>
            </a:r>
            <a:r>
              <a:rPr sz="1400" spc="-45" dirty="0">
                <a:solidFill>
                  <a:srgbClr val="43682A"/>
                </a:solidFill>
                <a:latin typeface="Trebuchet MS"/>
                <a:cs typeface="Trebuchet MS"/>
              </a:rPr>
              <a:t>r</a:t>
            </a:r>
            <a:r>
              <a:rPr sz="1400" spc="-95" dirty="0">
                <a:solidFill>
                  <a:srgbClr val="43682A"/>
                </a:solidFill>
                <a:latin typeface="Trebuchet MS"/>
                <a:cs typeface="Trebuchet MS"/>
              </a:rPr>
              <a:t>i</a:t>
            </a:r>
            <a:r>
              <a:rPr sz="1400" spc="-70" dirty="0">
                <a:solidFill>
                  <a:srgbClr val="43682A"/>
                </a:solidFill>
                <a:latin typeface="Trebuchet MS"/>
                <a:cs typeface="Trebuchet MS"/>
              </a:rPr>
              <a:t>sti</a:t>
            </a:r>
            <a:r>
              <a:rPr sz="1400" spc="-80" dirty="0">
                <a:solidFill>
                  <a:srgbClr val="43682A"/>
                </a:solidFill>
                <a:latin typeface="Trebuchet MS"/>
                <a:cs typeface="Trebuchet MS"/>
              </a:rPr>
              <a:t>che</a:t>
            </a:r>
            <a:r>
              <a:rPr sz="1400" spc="-60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3682A"/>
                </a:solidFill>
                <a:latin typeface="Trebuchet MS"/>
                <a:cs typeface="Trebuchet MS"/>
              </a:rPr>
              <a:t>p</a:t>
            </a:r>
            <a:r>
              <a:rPr sz="1400" spc="-40" dirty="0">
                <a:solidFill>
                  <a:srgbClr val="43682A"/>
                </a:solidFill>
                <a:latin typeface="Trebuchet MS"/>
                <a:cs typeface="Trebuchet MS"/>
              </a:rPr>
              <a:t>ri</a:t>
            </a:r>
            <a:r>
              <a:rPr sz="1400" spc="-60" dirty="0">
                <a:solidFill>
                  <a:srgbClr val="43682A"/>
                </a:solidFill>
                <a:latin typeface="Trebuchet MS"/>
                <a:cs typeface="Trebuchet MS"/>
              </a:rPr>
              <a:t>n</a:t>
            </a:r>
            <a:r>
              <a:rPr sz="1400" spc="-75" dirty="0">
                <a:solidFill>
                  <a:srgbClr val="43682A"/>
                </a:solidFill>
                <a:latin typeface="Trebuchet MS"/>
                <a:cs typeface="Trebuchet MS"/>
              </a:rPr>
              <a:t>ci</a:t>
            </a:r>
            <a:r>
              <a:rPr sz="1400" spc="-100" dirty="0">
                <a:solidFill>
                  <a:srgbClr val="43682A"/>
                </a:solidFill>
                <a:latin typeface="Trebuchet MS"/>
                <a:cs typeface="Trebuchet MS"/>
              </a:rPr>
              <a:t>p</a:t>
            </a:r>
            <a:r>
              <a:rPr sz="1400" spc="-125" dirty="0">
                <a:solidFill>
                  <a:srgbClr val="43682A"/>
                </a:solidFill>
                <a:latin typeface="Trebuchet MS"/>
                <a:cs typeface="Trebuchet MS"/>
              </a:rPr>
              <a:t>al</a:t>
            </a:r>
            <a:r>
              <a:rPr sz="1400" spc="-95" dirty="0">
                <a:solidFill>
                  <a:srgbClr val="43682A"/>
                </a:solidFill>
                <a:latin typeface="Trebuchet MS"/>
                <a:cs typeface="Trebuchet MS"/>
              </a:rPr>
              <a:t>i</a:t>
            </a:r>
            <a:r>
              <a:rPr sz="1400" spc="-60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43682A"/>
                </a:solidFill>
                <a:latin typeface="Trebuchet MS"/>
                <a:cs typeface="Trebuchet MS"/>
              </a:rPr>
              <a:t>de</a:t>
            </a:r>
            <a:r>
              <a:rPr sz="1400" spc="-50" dirty="0">
                <a:solidFill>
                  <a:srgbClr val="43682A"/>
                </a:solidFill>
                <a:latin typeface="Trebuchet MS"/>
                <a:cs typeface="Trebuchet MS"/>
              </a:rPr>
              <a:t>l</a:t>
            </a:r>
            <a:r>
              <a:rPr sz="1400" spc="-110" dirty="0">
                <a:solidFill>
                  <a:srgbClr val="43682A"/>
                </a:solidFill>
                <a:latin typeface="Trebuchet MS"/>
                <a:cs typeface="Trebuchet MS"/>
              </a:rPr>
              <a:t>l</a:t>
            </a:r>
            <a:r>
              <a:rPr sz="1400" spc="-140" dirty="0">
                <a:solidFill>
                  <a:srgbClr val="43682A"/>
                </a:solidFill>
                <a:latin typeface="Trebuchet MS"/>
                <a:cs typeface="Trebuchet MS"/>
              </a:rPr>
              <a:t>a</a:t>
            </a:r>
            <a:r>
              <a:rPr sz="1400" spc="-40" dirty="0">
                <a:solidFill>
                  <a:srgbClr val="43682A"/>
                </a:solidFill>
                <a:latin typeface="Trebuchet MS"/>
                <a:cs typeface="Trebuchet MS"/>
              </a:rPr>
              <a:t> scu</a:t>
            </a:r>
            <a:r>
              <a:rPr sz="1400" spc="-35" dirty="0">
                <a:solidFill>
                  <a:srgbClr val="43682A"/>
                </a:solidFill>
                <a:latin typeface="Trebuchet MS"/>
                <a:cs typeface="Trebuchet MS"/>
              </a:rPr>
              <a:t>o</a:t>
            </a:r>
            <a:r>
              <a:rPr sz="1400" spc="-110" dirty="0">
                <a:solidFill>
                  <a:srgbClr val="43682A"/>
                </a:solidFill>
                <a:latin typeface="Trebuchet MS"/>
                <a:cs typeface="Trebuchet MS"/>
              </a:rPr>
              <a:t>l</a:t>
            </a:r>
            <a:r>
              <a:rPr sz="1400" spc="-140" dirty="0">
                <a:solidFill>
                  <a:srgbClr val="43682A"/>
                </a:solidFill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ts val="15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55" dirty="0">
                <a:solidFill>
                  <a:srgbClr val="43682A"/>
                </a:solidFill>
                <a:latin typeface="Trebuchet MS"/>
                <a:cs typeface="Trebuchet MS"/>
              </a:rPr>
              <a:t>Ricognizione </a:t>
            </a:r>
            <a:r>
              <a:rPr sz="1400" spc="-85" dirty="0">
                <a:solidFill>
                  <a:srgbClr val="43682A"/>
                </a:solidFill>
                <a:latin typeface="Trebuchet MS"/>
                <a:cs typeface="Trebuchet MS"/>
              </a:rPr>
              <a:t>attrezzature</a:t>
            </a:r>
            <a:r>
              <a:rPr sz="1400" spc="-55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43682A"/>
                </a:solidFill>
                <a:latin typeface="Trebuchet MS"/>
                <a:cs typeface="Trebuchet MS"/>
              </a:rPr>
              <a:t>e</a:t>
            </a:r>
            <a:r>
              <a:rPr sz="1400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43682A"/>
                </a:solidFill>
                <a:latin typeface="Trebuchet MS"/>
                <a:cs typeface="Trebuchet MS"/>
              </a:rPr>
              <a:t>infrastrutture</a:t>
            </a:r>
            <a:r>
              <a:rPr sz="1400" spc="-55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43682A"/>
                </a:solidFill>
                <a:latin typeface="Trebuchet MS"/>
                <a:cs typeface="Trebuchet MS"/>
              </a:rPr>
              <a:t>materiali</a:t>
            </a:r>
            <a:endParaRPr sz="1400">
              <a:latin typeface="Trebuchet MS"/>
              <a:cs typeface="Trebuchet MS"/>
            </a:endParaRPr>
          </a:p>
          <a:p>
            <a:pPr marL="355600" indent="-342900">
              <a:lnSpc>
                <a:spcPts val="159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25" dirty="0">
                <a:solidFill>
                  <a:srgbClr val="43682A"/>
                </a:solidFill>
                <a:latin typeface="Trebuchet MS"/>
                <a:cs typeface="Trebuchet MS"/>
              </a:rPr>
              <a:t>Risorse</a:t>
            </a:r>
            <a:r>
              <a:rPr sz="1400" spc="-75" dirty="0">
                <a:solidFill>
                  <a:srgbClr val="43682A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43682A"/>
                </a:solidFill>
                <a:latin typeface="Trebuchet MS"/>
                <a:cs typeface="Trebuchet MS"/>
              </a:rPr>
              <a:t>professionali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rebuchet MS"/>
              <a:cs typeface="Trebuchet MS"/>
            </a:endParaRPr>
          </a:p>
          <a:p>
            <a:pPr marL="718820">
              <a:lnSpc>
                <a:spcPct val="100000"/>
              </a:lnSpc>
            </a:pPr>
            <a:r>
              <a:rPr sz="1600" b="1" spc="80" dirty="0">
                <a:solidFill>
                  <a:srgbClr val="00681F"/>
                </a:solidFill>
                <a:latin typeface="Trebuchet MS"/>
                <a:cs typeface="Trebuchet MS"/>
              </a:rPr>
              <a:t>L'OFFERTA</a:t>
            </a:r>
            <a:r>
              <a:rPr sz="1600" b="1" spc="-35" dirty="0">
                <a:solidFill>
                  <a:srgbClr val="00681F"/>
                </a:solidFill>
                <a:latin typeface="Trebuchet MS"/>
                <a:cs typeface="Trebuchet MS"/>
              </a:rPr>
              <a:t> </a:t>
            </a:r>
            <a:r>
              <a:rPr sz="1600" b="1" spc="125" dirty="0">
                <a:solidFill>
                  <a:srgbClr val="00681F"/>
                </a:solidFill>
                <a:latin typeface="Trebuchet MS"/>
                <a:cs typeface="Trebuchet MS"/>
              </a:rPr>
              <a:t>FORMATIVA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5605" algn="l"/>
                <a:tab pos="396240" algn="l"/>
              </a:tabLst>
            </a:pPr>
            <a:r>
              <a:rPr sz="1400" dirty="0">
                <a:solidFill>
                  <a:srgbClr val="646768"/>
                </a:solidFill>
                <a:latin typeface="Trebuchet MS"/>
                <a:cs typeface="Trebuchet MS"/>
              </a:rPr>
              <a:t>Asp</a:t>
            </a:r>
            <a:r>
              <a:rPr sz="1400" spc="-90" dirty="0">
                <a:solidFill>
                  <a:srgbClr val="646768"/>
                </a:solidFill>
                <a:latin typeface="Trebuchet MS"/>
                <a:cs typeface="Trebuchet MS"/>
              </a:rPr>
              <a:t>etti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646768"/>
                </a:solidFill>
                <a:latin typeface="Trebuchet MS"/>
                <a:cs typeface="Trebuchet MS"/>
              </a:rPr>
              <a:t>gen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125" dirty="0">
                <a:solidFill>
                  <a:srgbClr val="646768"/>
                </a:solidFill>
                <a:latin typeface="Trebuchet MS"/>
                <a:cs typeface="Trebuchet MS"/>
              </a:rPr>
              <a:t>al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buAutoNum type="arabicPeriod"/>
              <a:tabLst>
                <a:tab pos="395605" algn="l"/>
                <a:tab pos="396240" algn="l"/>
              </a:tabLst>
            </a:pPr>
            <a:r>
              <a:rPr sz="1400" spc="-145" dirty="0">
                <a:solidFill>
                  <a:srgbClr val="646768"/>
                </a:solidFill>
                <a:latin typeface="Trebuchet MS"/>
                <a:cs typeface="Trebuchet MS"/>
              </a:rPr>
              <a:t>T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ragua</a:t>
            </a:r>
            <a:r>
              <a:rPr sz="1400" spc="-85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di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646768"/>
                </a:solidFill>
                <a:latin typeface="Trebuchet MS"/>
                <a:cs typeface="Trebuchet MS"/>
              </a:rPr>
              <a:t>attesi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u</a:t>
            </a:r>
            <a:r>
              <a:rPr sz="1400" spc="-85" dirty="0">
                <a:solidFill>
                  <a:srgbClr val="646768"/>
                </a:solidFill>
                <a:latin typeface="Trebuchet MS"/>
                <a:cs typeface="Trebuchet MS"/>
              </a:rPr>
              <a:t>scita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buAutoNum type="arabicPeriod"/>
              <a:tabLst>
                <a:tab pos="395605" algn="l"/>
                <a:tab pos="396240" algn="l"/>
              </a:tabLst>
            </a:pP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Insegnamenti</a:t>
            </a:r>
            <a:r>
              <a:rPr sz="1400" spc="-6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q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u</a:t>
            </a:r>
            <a:r>
              <a:rPr sz="1400" spc="-70" dirty="0">
                <a:solidFill>
                  <a:srgbClr val="646768"/>
                </a:solidFill>
                <a:latin typeface="Trebuchet MS"/>
                <a:cs typeface="Trebuchet MS"/>
              </a:rPr>
              <a:t>adri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646768"/>
                </a:solidFill>
                <a:latin typeface="Trebuchet MS"/>
                <a:cs typeface="Trebuchet MS"/>
              </a:rPr>
              <a:t>ora</a:t>
            </a:r>
            <a:r>
              <a:rPr sz="1400" spc="-30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io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buAutoNum type="arabicPeriod"/>
              <a:tabLst>
                <a:tab pos="395605" algn="l"/>
                <a:tab pos="396240" algn="l"/>
              </a:tabLst>
            </a:pPr>
            <a:r>
              <a:rPr sz="1400" spc="45" dirty="0">
                <a:solidFill>
                  <a:srgbClr val="646768"/>
                </a:solidFill>
                <a:latin typeface="Trebuchet MS"/>
                <a:cs typeface="Trebuchet MS"/>
              </a:rPr>
              <a:t>Cu</a:t>
            </a:r>
            <a:r>
              <a:rPr sz="1400" spc="-10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55" dirty="0">
                <a:solidFill>
                  <a:srgbClr val="646768"/>
                </a:solidFill>
                <a:latin typeface="Trebuchet MS"/>
                <a:cs typeface="Trebuchet MS"/>
              </a:rPr>
              <a:t>rico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6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di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Istit</a:t>
            </a:r>
            <a:r>
              <a:rPr sz="1400" spc="-90" dirty="0">
                <a:solidFill>
                  <a:srgbClr val="646768"/>
                </a:solidFill>
                <a:latin typeface="Trebuchet MS"/>
                <a:cs typeface="Trebuchet MS"/>
              </a:rPr>
              <a:t>u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to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ts val="1670"/>
              </a:lnSpc>
              <a:buAutoNum type="arabicPeriod"/>
              <a:tabLst>
                <a:tab pos="395605" algn="l"/>
                <a:tab pos="396240" algn="l"/>
              </a:tabLst>
            </a:pPr>
            <a:r>
              <a:rPr sz="1400" spc="-25" dirty="0">
                <a:solidFill>
                  <a:srgbClr val="646768"/>
                </a:solidFill>
                <a:latin typeface="Trebuchet MS"/>
                <a:cs typeface="Trebuchet MS"/>
              </a:rPr>
              <a:t>Az</a:t>
            </a:r>
            <a:r>
              <a:rPr sz="1400" spc="-10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p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er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3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svil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u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pp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5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646768"/>
                </a:solidFill>
                <a:latin typeface="Trebuchet MS"/>
                <a:cs typeface="Trebuchet MS"/>
              </a:rPr>
              <a:t>de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646768"/>
                </a:solidFill>
                <a:latin typeface="Trebuchet MS"/>
                <a:cs typeface="Trebuchet MS"/>
              </a:rPr>
              <a:t>c</a:t>
            </a:r>
            <a:r>
              <a:rPr sz="1400" spc="-25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m</a:t>
            </a:r>
            <a:r>
              <a:rPr sz="1400" spc="-60" dirty="0">
                <a:solidFill>
                  <a:srgbClr val="646768"/>
                </a:solidFill>
                <a:latin typeface="Trebuchet MS"/>
                <a:cs typeface="Trebuchet MS"/>
              </a:rPr>
              <a:t>p</a:t>
            </a:r>
            <a:r>
              <a:rPr sz="1400" spc="-90" dirty="0">
                <a:solidFill>
                  <a:srgbClr val="646768"/>
                </a:solidFill>
                <a:latin typeface="Trebuchet MS"/>
                <a:cs typeface="Trebuchet MS"/>
              </a:rPr>
              <a:t>ete</a:t>
            </a:r>
            <a:r>
              <a:rPr sz="1400" spc="-60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z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S</a:t>
            </a:r>
            <a:r>
              <a:rPr sz="1400" spc="-10" dirty="0">
                <a:solidFill>
                  <a:srgbClr val="646768"/>
                </a:solidFill>
                <a:latin typeface="Trebuchet MS"/>
                <a:cs typeface="Trebuchet MS"/>
              </a:rPr>
              <a:t>T</a:t>
            </a:r>
            <a:r>
              <a:rPr sz="1400" spc="-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100" dirty="0">
                <a:solidFill>
                  <a:srgbClr val="646768"/>
                </a:solidFill>
                <a:latin typeface="Trebuchet MS"/>
                <a:cs typeface="Trebuchet MS"/>
              </a:rPr>
              <a:t>M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ts val="2150"/>
              </a:lnSpc>
              <a:buAutoNum type="arabicPeriod"/>
              <a:tabLst>
                <a:tab pos="395605" algn="l"/>
                <a:tab pos="396240" algn="l"/>
              </a:tabLst>
            </a:pPr>
            <a:r>
              <a:rPr sz="1800" b="1" spc="30" dirty="0">
                <a:solidFill>
                  <a:srgbClr val="C00000"/>
                </a:solidFill>
                <a:latin typeface="Trebuchet MS"/>
                <a:cs typeface="Trebuchet MS"/>
              </a:rPr>
              <a:t>Moduli</a:t>
            </a:r>
            <a:r>
              <a:rPr sz="18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Trebuchet MS"/>
                <a:cs typeface="Trebuchet MS"/>
              </a:rPr>
              <a:t>di</a:t>
            </a:r>
            <a:r>
              <a:rPr sz="18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C00000"/>
                </a:solidFill>
                <a:latin typeface="Trebuchet MS"/>
                <a:cs typeface="Trebuchet MS"/>
              </a:rPr>
              <a:t>orientamento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Trebuchet MS"/>
                <a:cs typeface="Trebuchet MS"/>
              </a:rPr>
              <a:t>formativo</a:t>
            </a:r>
            <a:endParaRPr sz="18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395605" algn="l"/>
                <a:tab pos="396240" algn="l"/>
              </a:tabLst>
            </a:pP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Percorsi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646768"/>
                </a:solidFill>
                <a:latin typeface="Trebuchet MS"/>
                <a:cs typeface="Trebuchet MS"/>
              </a:rPr>
              <a:t>per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646768"/>
                </a:solidFill>
                <a:latin typeface="Trebuchet MS"/>
                <a:cs typeface="Trebuchet MS"/>
              </a:rPr>
              <a:t>le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competenze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trasversali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2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646768"/>
                </a:solidFill>
                <a:latin typeface="Trebuchet MS"/>
                <a:cs typeface="Trebuchet MS"/>
              </a:rPr>
              <a:t>per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l’orientamento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646768"/>
                </a:solidFill>
                <a:latin typeface="Trebuchet MS"/>
                <a:cs typeface="Trebuchet MS"/>
              </a:rPr>
              <a:t>(PCTO)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buAutoNum type="arabicPeriod"/>
              <a:tabLst>
                <a:tab pos="395605" algn="l"/>
                <a:tab pos="396240" algn="l"/>
              </a:tabLst>
            </a:pP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In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z</a:t>
            </a:r>
            <a:r>
              <a:rPr sz="1400" spc="-60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ati</a:t>
            </a:r>
            <a:r>
              <a:rPr sz="1400" spc="-105" dirty="0">
                <a:solidFill>
                  <a:srgbClr val="646768"/>
                </a:solidFill>
                <a:latin typeface="Trebuchet MS"/>
                <a:cs typeface="Trebuchet MS"/>
              </a:rPr>
              <a:t>v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di</a:t>
            </a:r>
            <a:r>
              <a:rPr sz="1400" spc="-3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646768"/>
                </a:solidFill>
                <a:latin typeface="Trebuchet MS"/>
                <a:cs typeface="Trebuchet MS"/>
              </a:rPr>
              <a:t>amp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amento</a:t>
            </a:r>
            <a:r>
              <a:rPr sz="1400" spc="-5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646768"/>
                </a:solidFill>
                <a:latin typeface="Trebuchet MS"/>
                <a:cs typeface="Trebuchet MS"/>
              </a:rPr>
              <a:t>de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210" dirty="0">
                <a:solidFill>
                  <a:srgbClr val="646768"/>
                </a:solidFill>
                <a:latin typeface="Trebuchet MS"/>
                <a:cs typeface="Trebuchet MS"/>
              </a:rPr>
              <a:t>’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170" dirty="0">
                <a:solidFill>
                  <a:srgbClr val="646768"/>
                </a:solidFill>
                <a:latin typeface="Trebuchet MS"/>
                <a:cs typeface="Trebuchet MS"/>
              </a:rPr>
              <a:t>f</a:t>
            </a:r>
            <a:r>
              <a:rPr sz="1400" spc="-190" dirty="0">
                <a:solidFill>
                  <a:srgbClr val="646768"/>
                </a:solidFill>
                <a:latin typeface="Trebuchet MS"/>
                <a:cs typeface="Trebuchet MS"/>
              </a:rPr>
              <a:t>f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20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114" dirty="0">
                <a:solidFill>
                  <a:srgbClr val="646768"/>
                </a:solidFill>
                <a:latin typeface="Trebuchet MS"/>
                <a:cs typeface="Trebuchet MS"/>
              </a:rPr>
              <a:t>ta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90" dirty="0">
                <a:solidFill>
                  <a:srgbClr val="646768"/>
                </a:solidFill>
                <a:latin typeface="Trebuchet MS"/>
                <a:cs typeface="Trebuchet MS"/>
              </a:rPr>
              <a:t>f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25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60" dirty="0">
                <a:solidFill>
                  <a:srgbClr val="646768"/>
                </a:solidFill>
                <a:latin typeface="Trebuchet MS"/>
                <a:cs typeface="Trebuchet MS"/>
              </a:rPr>
              <a:t>m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ati</a:t>
            </a:r>
            <a:r>
              <a:rPr sz="1400" spc="-105" dirty="0">
                <a:solidFill>
                  <a:srgbClr val="646768"/>
                </a:solidFill>
                <a:latin typeface="Trebuchet MS"/>
                <a:cs typeface="Trebuchet MS"/>
              </a:rPr>
              <a:t>va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5605" algn="l"/>
                <a:tab pos="396240" algn="l"/>
              </a:tabLst>
            </a:pPr>
            <a:r>
              <a:rPr sz="1400" spc="-70" dirty="0">
                <a:solidFill>
                  <a:srgbClr val="646768"/>
                </a:solidFill>
                <a:latin typeface="Trebuchet MS"/>
                <a:cs typeface="Trebuchet MS"/>
              </a:rPr>
              <a:t>Attività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previste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646768"/>
                </a:solidFill>
                <a:latin typeface="Trebuchet MS"/>
                <a:cs typeface="Trebuchet MS"/>
              </a:rPr>
              <a:t>per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favorire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646768"/>
                </a:solidFill>
                <a:latin typeface="Trebuchet MS"/>
                <a:cs typeface="Trebuchet MS"/>
              </a:rPr>
              <a:t>la</a:t>
            </a:r>
            <a:r>
              <a:rPr sz="1400" spc="-20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646768"/>
                </a:solidFill>
                <a:latin typeface="Trebuchet MS"/>
                <a:cs typeface="Trebuchet MS"/>
              </a:rPr>
              <a:t>Transizione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ecologica</a:t>
            </a:r>
            <a:r>
              <a:rPr sz="1400" spc="-3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culturale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Atti</a:t>
            </a:r>
            <a:r>
              <a:rPr sz="1400" spc="-100" dirty="0">
                <a:solidFill>
                  <a:srgbClr val="646768"/>
                </a:solidFill>
                <a:latin typeface="Trebuchet MS"/>
                <a:cs typeface="Trebuchet MS"/>
              </a:rPr>
              <a:t>vità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p</a:t>
            </a:r>
            <a:r>
              <a:rPr sz="1400" spc="-20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120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viste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114" dirty="0">
                <a:solidFill>
                  <a:srgbClr val="646768"/>
                </a:solidFill>
                <a:latin typeface="Trebuchet MS"/>
                <a:cs typeface="Trebuchet MS"/>
              </a:rPr>
              <a:t>ela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z</a:t>
            </a:r>
            <a:r>
              <a:rPr sz="1400" spc="-60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646768"/>
                </a:solidFill>
                <a:latin typeface="Trebuchet MS"/>
                <a:cs typeface="Trebuchet MS"/>
              </a:rPr>
              <a:t>al</a:t>
            </a:r>
            <a:r>
              <a:rPr sz="1400" spc="-1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646768"/>
                </a:solidFill>
                <a:latin typeface="Trebuchet MS"/>
                <a:cs typeface="Trebuchet MS"/>
              </a:rPr>
              <a:t>PNS</a:t>
            </a:r>
            <a:r>
              <a:rPr sz="1400" spc="190" dirty="0">
                <a:solidFill>
                  <a:srgbClr val="646768"/>
                </a:solidFill>
                <a:latin typeface="Trebuchet MS"/>
                <a:cs typeface="Trebuchet MS"/>
              </a:rPr>
              <a:t>D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1400" spc="-55" dirty="0">
                <a:solidFill>
                  <a:srgbClr val="646768"/>
                </a:solidFill>
                <a:latin typeface="Trebuchet MS"/>
                <a:cs typeface="Trebuchet MS"/>
              </a:rPr>
              <a:t>V</a:t>
            </a:r>
            <a:r>
              <a:rPr sz="1400" spc="-125" dirty="0">
                <a:solidFill>
                  <a:srgbClr val="646768"/>
                </a:solidFill>
                <a:latin typeface="Trebuchet MS"/>
                <a:cs typeface="Trebuchet MS"/>
              </a:rPr>
              <a:t>al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u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taz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6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646768"/>
                </a:solidFill>
                <a:latin typeface="Trebuchet MS"/>
                <a:cs typeface="Trebuchet MS"/>
              </a:rPr>
              <a:t>deg</a:t>
            </a:r>
            <a:r>
              <a:rPr sz="1400" spc="-55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646768"/>
                </a:solidFill>
                <a:latin typeface="Trebuchet MS"/>
                <a:cs typeface="Trebuchet MS"/>
              </a:rPr>
              <a:t>a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pp</a:t>
            </a:r>
            <a:r>
              <a:rPr sz="1400" spc="-20" dirty="0">
                <a:solidFill>
                  <a:srgbClr val="646768"/>
                </a:solidFill>
                <a:latin typeface="Trebuchet MS"/>
                <a:cs typeface="Trebuchet MS"/>
              </a:rPr>
              <a:t>r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en</a:t>
            </a:r>
            <a:r>
              <a:rPr sz="1400" spc="-105" dirty="0">
                <a:solidFill>
                  <a:srgbClr val="646768"/>
                </a:solidFill>
                <a:latin typeface="Trebuchet MS"/>
                <a:cs typeface="Trebuchet MS"/>
              </a:rPr>
              <a:t>d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85" dirty="0">
                <a:solidFill>
                  <a:srgbClr val="646768"/>
                </a:solidFill>
                <a:latin typeface="Trebuchet MS"/>
                <a:cs typeface="Trebuchet MS"/>
              </a:rPr>
              <a:t>me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90" dirty="0">
                <a:solidFill>
                  <a:srgbClr val="646768"/>
                </a:solidFill>
                <a:latin typeface="Trebuchet MS"/>
                <a:cs typeface="Trebuchet MS"/>
              </a:rPr>
              <a:t>ti</a:t>
            </a:r>
            <a:endParaRPr sz="1400">
              <a:latin typeface="Trebuchet MS"/>
              <a:cs typeface="Trebuchet MS"/>
            </a:endParaRPr>
          </a:p>
          <a:p>
            <a:pPr marL="395605" indent="-343535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1400" spc="-25" dirty="0">
                <a:solidFill>
                  <a:srgbClr val="646768"/>
                </a:solidFill>
                <a:latin typeface="Trebuchet MS"/>
                <a:cs typeface="Trebuchet MS"/>
              </a:rPr>
              <a:t>Az</a:t>
            </a:r>
            <a:r>
              <a:rPr sz="1400" spc="-10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2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i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646768"/>
                </a:solidFill>
                <a:latin typeface="Trebuchet MS"/>
                <a:cs typeface="Trebuchet MS"/>
              </a:rPr>
              <a:t>de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140" dirty="0">
                <a:solidFill>
                  <a:srgbClr val="646768"/>
                </a:solidFill>
                <a:latin typeface="Trebuchet MS"/>
                <a:cs typeface="Trebuchet MS"/>
              </a:rPr>
              <a:t>a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646768"/>
                </a:solidFill>
                <a:latin typeface="Trebuchet MS"/>
                <a:cs typeface="Trebuchet MS"/>
              </a:rPr>
              <a:t>S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cuo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140" dirty="0">
                <a:solidFill>
                  <a:srgbClr val="646768"/>
                </a:solidFill>
                <a:latin typeface="Trebuchet MS"/>
                <a:cs typeface="Trebuchet MS"/>
              </a:rPr>
              <a:t>a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646768"/>
                </a:solidFill>
                <a:latin typeface="Trebuchet MS"/>
                <a:cs typeface="Trebuchet MS"/>
              </a:rPr>
              <a:t>p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er</a:t>
            </a:r>
            <a:r>
              <a:rPr sz="1400" spc="-45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l</a:t>
            </a:r>
            <a:r>
              <a:rPr sz="1400" spc="-30" dirty="0">
                <a:solidFill>
                  <a:srgbClr val="646768"/>
                </a:solidFill>
                <a:latin typeface="Trebuchet MS"/>
                <a:cs typeface="Trebuchet MS"/>
              </a:rPr>
              <a:t>'i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75" dirty="0">
                <a:solidFill>
                  <a:srgbClr val="646768"/>
                </a:solidFill>
                <a:latin typeface="Trebuchet MS"/>
                <a:cs typeface="Trebuchet MS"/>
              </a:rPr>
              <a:t>cl</a:t>
            </a:r>
            <a:r>
              <a:rPr sz="1400" spc="-100" dirty="0">
                <a:solidFill>
                  <a:srgbClr val="646768"/>
                </a:solidFill>
                <a:latin typeface="Trebuchet MS"/>
                <a:cs typeface="Trebuchet MS"/>
              </a:rPr>
              <a:t>u</a:t>
            </a:r>
            <a:r>
              <a:rPr sz="1400" spc="-30" dirty="0">
                <a:solidFill>
                  <a:srgbClr val="646768"/>
                </a:solidFill>
                <a:latin typeface="Trebuchet MS"/>
                <a:cs typeface="Trebuchet MS"/>
              </a:rPr>
              <a:t>si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o</a:t>
            </a:r>
            <a:r>
              <a:rPr sz="1400" spc="-65" dirty="0">
                <a:solidFill>
                  <a:srgbClr val="646768"/>
                </a:solidFill>
                <a:latin typeface="Trebuchet MS"/>
                <a:cs typeface="Trebuchet MS"/>
              </a:rPr>
              <a:t>n</a:t>
            </a:r>
            <a:r>
              <a:rPr sz="1400" spc="-95" dirty="0">
                <a:solidFill>
                  <a:srgbClr val="646768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646768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646768"/>
                </a:solidFill>
                <a:latin typeface="Trebuchet MS"/>
                <a:cs typeface="Trebuchet MS"/>
              </a:rPr>
              <a:t>scol</a:t>
            </a:r>
            <a:r>
              <a:rPr sz="1400" spc="-90" dirty="0">
                <a:solidFill>
                  <a:srgbClr val="646768"/>
                </a:solidFill>
                <a:latin typeface="Trebuchet MS"/>
                <a:cs typeface="Trebuchet MS"/>
              </a:rPr>
              <a:t>asti</a:t>
            </a:r>
            <a:r>
              <a:rPr sz="1400" spc="-110" dirty="0">
                <a:solidFill>
                  <a:srgbClr val="646768"/>
                </a:solidFill>
                <a:latin typeface="Trebuchet MS"/>
                <a:cs typeface="Trebuchet MS"/>
              </a:rPr>
              <a:t>ca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18641" y="2889757"/>
            <a:ext cx="514984" cy="458470"/>
            <a:chOff x="818641" y="2889757"/>
            <a:chExt cx="514984" cy="45847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341" y="2902457"/>
              <a:ext cx="489203" cy="4328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31341" y="2902457"/>
              <a:ext cx="489584" cy="433070"/>
            </a:xfrm>
            <a:custGeom>
              <a:avLst/>
              <a:gdLst/>
              <a:ahLst/>
              <a:cxnLst/>
              <a:rect l="l" t="t" r="r" b="b"/>
              <a:pathLst>
                <a:path w="489584" h="433070">
                  <a:moveTo>
                    <a:pt x="0" y="216407"/>
                  </a:moveTo>
                  <a:lnTo>
                    <a:pt x="4969" y="172797"/>
                  </a:lnTo>
                  <a:lnTo>
                    <a:pt x="19222" y="132177"/>
                  </a:lnTo>
                  <a:lnTo>
                    <a:pt x="41774" y="95417"/>
                  </a:lnTo>
                  <a:lnTo>
                    <a:pt x="71642" y="63388"/>
                  </a:lnTo>
                  <a:lnTo>
                    <a:pt x="107842" y="36962"/>
                  </a:lnTo>
                  <a:lnTo>
                    <a:pt x="149391" y="17008"/>
                  </a:lnTo>
                  <a:lnTo>
                    <a:pt x="195306" y="4397"/>
                  </a:lnTo>
                  <a:lnTo>
                    <a:pt x="244602" y="0"/>
                  </a:lnTo>
                  <a:lnTo>
                    <a:pt x="293897" y="4397"/>
                  </a:lnTo>
                  <a:lnTo>
                    <a:pt x="339812" y="17008"/>
                  </a:lnTo>
                  <a:lnTo>
                    <a:pt x="381361" y="36962"/>
                  </a:lnTo>
                  <a:lnTo>
                    <a:pt x="417561" y="63388"/>
                  </a:lnTo>
                  <a:lnTo>
                    <a:pt x="447429" y="95417"/>
                  </a:lnTo>
                  <a:lnTo>
                    <a:pt x="469981" y="132177"/>
                  </a:lnTo>
                  <a:lnTo>
                    <a:pt x="484234" y="172797"/>
                  </a:lnTo>
                  <a:lnTo>
                    <a:pt x="489204" y="216407"/>
                  </a:lnTo>
                  <a:lnTo>
                    <a:pt x="484234" y="260018"/>
                  </a:lnTo>
                  <a:lnTo>
                    <a:pt x="469981" y="300638"/>
                  </a:lnTo>
                  <a:lnTo>
                    <a:pt x="447429" y="337398"/>
                  </a:lnTo>
                  <a:lnTo>
                    <a:pt x="417561" y="369427"/>
                  </a:lnTo>
                  <a:lnTo>
                    <a:pt x="381361" y="395853"/>
                  </a:lnTo>
                  <a:lnTo>
                    <a:pt x="339812" y="415807"/>
                  </a:lnTo>
                  <a:lnTo>
                    <a:pt x="293897" y="428418"/>
                  </a:lnTo>
                  <a:lnTo>
                    <a:pt x="244602" y="432815"/>
                  </a:lnTo>
                  <a:lnTo>
                    <a:pt x="195306" y="428418"/>
                  </a:lnTo>
                  <a:lnTo>
                    <a:pt x="149391" y="415807"/>
                  </a:lnTo>
                  <a:lnTo>
                    <a:pt x="107842" y="395853"/>
                  </a:lnTo>
                  <a:lnTo>
                    <a:pt x="71642" y="369427"/>
                  </a:lnTo>
                  <a:lnTo>
                    <a:pt x="41774" y="337398"/>
                  </a:lnTo>
                  <a:lnTo>
                    <a:pt x="19222" y="300638"/>
                  </a:lnTo>
                  <a:lnTo>
                    <a:pt x="4969" y="260018"/>
                  </a:lnTo>
                  <a:lnTo>
                    <a:pt x="0" y="216407"/>
                  </a:lnTo>
                  <a:close/>
                </a:path>
              </a:pathLst>
            </a:custGeom>
            <a:ln w="25400">
              <a:solidFill>
                <a:srgbClr val="BBEB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484873" y="4483861"/>
            <a:ext cx="5443220" cy="1798320"/>
            <a:chOff x="6484873" y="4483861"/>
            <a:chExt cx="5443220" cy="1798320"/>
          </a:xfrm>
        </p:grpSpPr>
        <p:sp>
          <p:nvSpPr>
            <p:cNvPr id="22" name="object 22"/>
            <p:cNvSpPr/>
            <p:nvPr/>
          </p:nvSpPr>
          <p:spPr>
            <a:xfrm>
              <a:off x="6497573" y="4496561"/>
              <a:ext cx="5417820" cy="1772920"/>
            </a:xfrm>
            <a:custGeom>
              <a:avLst/>
              <a:gdLst/>
              <a:ahLst/>
              <a:cxnLst/>
              <a:rect l="l" t="t" r="r" b="b"/>
              <a:pathLst>
                <a:path w="5417820" h="1772920">
                  <a:moveTo>
                    <a:pt x="5240528" y="0"/>
                  </a:moveTo>
                  <a:lnTo>
                    <a:pt x="177292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2"/>
                  </a:lnTo>
                  <a:lnTo>
                    <a:pt x="0" y="1595170"/>
                  </a:lnTo>
                  <a:lnTo>
                    <a:pt x="6332" y="1642289"/>
                  </a:lnTo>
                  <a:lnTo>
                    <a:pt x="24205" y="1684629"/>
                  </a:lnTo>
                  <a:lnTo>
                    <a:pt x="51927" y="1720500"/>
                  </a:lnTo>
                  <a:lnTo>
                    <a:pt x="87808" y="1748214"/>
                  </a:lnTo>
                  <a:lnTo>
                    <a:pt x="130160" y="1766081"/>
                  </a:lnTo>
                  <a:lnTo>
                    <a:pt x="177292" y="1772412"/>
                  </a:lnTo>
                  <a:lnTo>
                    <a:pt x="5240528" y="1772412"/>
                  </a:lnTo>
                  <a:lnTo>
                    <a:pt x="5287659" y="1766081"/>
                  </a:lnTo>
                  <a:lnTo>
                    <a:pt x="5330011" y="1748214"/>
                  </a:lnTo>
                  <a:lnTo>
                    <a:pt x="5365892" y="1720500"/>
                  </a:lnTo>
                  <a:lnTo>
                    <a:pt x="5393614" y="1684629"/>
                  </a:lnTo>
                  <a:lnTo>
                    <a:pt x="5411487" y="1642289"/>
                  </a:lnTo>
                  <a:lnTo>
                    <a:pt x="5417820" y="1595170"/>
                  </a:lnTo>
                  <a:lnTo>
                    <a:pt x="5417820" y="177292"/>
                  </a:lnTo>
                  <a:lnTo>
                    <a:pt x="5411487" y="130160"/>
                  </a:lnTo>
                  <a:lnTo>
                    <a:pt x="5393614" y="87808"/>
                  </a:lnTo>
                  <a:lnTo>
                    <a:pt x="5365892" y="51927"/>
                  </a:lnTo>
                  <a:lnTo>
                    <a:pt x="5330011" y="24205"/>
                  </a:lnTo>
                  <a:lnTo>
                    <a:pt x="5287659" y="6332"/>
                  </a:lnTo>
                  <a:lnTo>
                    <a:pt x="5240528" y="0"/>
                  </a:lnTo>
                  <a:close/>
                </a:path>
              </a:pathLst>
            </a:custGeom>
            <a:solidFill>
              <a:srgbClr val="C4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97573" y="4496561"/>
              <a:ext cx="5417820" cy="1772920"/>
            </a:xfrm>
            <a:custGeom>
              <a:avLst/>
              <a:gdLst/>
              <a:ahLst/>
              <a:cxnLst/>
              <a:rect l="l" t="t" r="r" b="b"/>
              <a:pathLst>
                <a:path w="5417820" h="1772920">
                  <a:moveTo>
                    <a:pt x="0" y="177292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2" y="0"/>
                  </a:lnTo>
                  <a:lnTo>
                    <a:pt x="5240528" y="0"/>
                  </a:lnTo>
                  <a:lnTo>
                    <a:pt x="5287659" y="6332"/>
                  </a:lnTo>
                  <a:lnTo>
                    <a:pt x="5330011" y="24205"/>
                  </a:lnTo>
                  <a:lnTo>
                    <a:pt x="5365892" y="51927"/>
                  </a:lnTo>
                  <a:lnTo>
                    <a:pt x="5393614" y="87808"/>
                  </a:lnTo>
                  <a:lnTo>
                    <a:pt x="5411487" y="130160"/>
                  </a:lnTo>
                  <a:lnTo>
                    <a:pt x="5417820" y="177292"/>
                  </a:lnTo>
                  <a:lnTo>
                    <a:pt x="5417820" y="1595170"/>
                  </a:lnTo>
                  <a:lnTo>
                    <a:pt x="5411487" y="1642289"/>
                  </a:lnTo>
                  <a:lnTo>
                    <a:pt x="5393614" y="1684629"/>
                  </a:lnTo>
                  <a:lnTo>
                    <a:pt x="5365892" y="1720500"/>
                  </a:lnTo>
                  <a:lnTo>
                    <a:pt x="5330011" y="1748214"/>
                  </a:lnTo>
                  <a:lnTo>
                    <a:pt x="5287659" y="1766081"/>
                  </a:lnTo>
                  <a:lnTo>
                    <a:pt x="5240528" y="1772412"/>
                  </a:lnTo>
                  <a:lnTo>
                    <a:pt x="177292" y="1772412"/>
                  </a:lnTo>
                  <a:lnTo>
                    <a:pt x="130160" y="1766081"/>
                  </a:lnTo>
                  <a:lnTo>
                    <a:pt x="87808" y="1748214"/>
                  </a:lnTo>
                  <a:lnTo>
                    <a:pt x="51927" y="1720500"/>
                  </a:lnTo>
                  <a:lnTo>
                    <a:pt x="24205" y="1684629"/>
                  </a:lnTo>
                  <a:lnTo>
                    <a:pt x="6332" y="1642289"/>
                  </a:lnTo>
                  <a:lnTo>
                    <a:pt x="0" y="1595170"/>
                  </a:lnTo>
                  <a:lnTo>
                    <a:pt x="0" y="17729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28892" y="5473700"/>
            <a:ext cx="1317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200" spc="-105" dirty="0">
                <a:solidFill>
                  <a:srgbClr val="00338D"/>
                </a:solidFill>
                <a:latin typeface="Trebuchet MS"/>
                <a:cs typeface="Trebuchet MS"/>
              </a:rPr>
              <a:t>2.	</a:t>
            </a:r>
            <a:r>
              <a:rPr sz="1200" spc="20" dirty="0">
                <a:solidFill>
                  <a:srgbClr val="00338D"/>
                </a:solidFill>
                <a:latin typeface="Trebuchet MS"/>
                <a:cs typeface="Trebuchet MS"/>
              </a:rPr>
              <a:t>R</a:t>
            </a:r>
            <a:r>
              <a:rPr sz="1200" spc="-105" dirty="0">
                <a:solidFill>
                  <a:srgbClr val="00338D"/>
                </a:solidFill>
                <a:latin typeface="Trebuchet MS"/>
                <a:cs typeface="Trebuchet MS"/>
              </a:rPr>
              <a:t>i</a:t>
            </a:r>
            <a:r>
              <a:rPr sz="1200" spc="-145" dirty="0">
                <a:solidFill>
                  <a:srgbClr val="00338D"/>
                </a:solidFill>
                <a:latin typeface="Trebuchet MS"/>
                <a:cs typeface="Trebuchet MS"/>
              </a:rPr>
              <a:t>f</a:t>
            </a:r>
            <a:r>
              <a:rPr sz="1200" spc="-40" dirty="0">
                <a:solidFill>
                  <a:srgbClr val="00338D"/>
                </a:solidFill>
                <a:latin typeface="Trebuchet MS"/>
                <a:cs typeface="Trebuchet MS"/>
              </a:rPr>
              <a:t>er</a:t>
            </a:r>
            <a:r>
              <a:rPr sz="1200" spc="-85" dirty="0">
                <a:solidFill>
                  <a:srgbClr val="00338D"/>
                </a:solidFill>
                <a:latin typeface="Trebuchet MS"/>
                <a:cs typeface="Trebuchet MS"/>
              </a:rPr>
              <a:t>iment</a:t>
            </a:r>
            <a:r>
              <a:rPr sz="1200" spc="-45" dirty="0">
                <a:solidFill>
                  <a:srgbClr val="00338D"/>
                </a:solidFill>
                <a:latin typeface="Trebuchet MS"/>
                <a:cs typeface="Trebuchet MS"/>
              </a:rPr>
              <a:t>i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00338D"/>
                </a:solidFill>
                <a:latin typeface="Trebuchet MS"/>
                <a:cs typeface="Trebuchet MS"/>
              </a:rPr>
              <a:t>utili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28892" y="1041521"/>
            <a:ext cx="4697095" cy="51892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900"/>
              </a:spcBef>
            </a:pPr>
            <a:r>
              <a:rPr sz="1600" b="1" spc="100" dirty="0">
                <a:solidFill>
                  <a:srgbClr val="C00000"/>
                </a:solidFill>
                <a:latin typeface="Trebuchet MS"/>
                <a:cs typeface="Trebuchet MS"/>
              </a:rPr>
              <a:t>LE</a:t>
            </a:r>
            <a:r>
              <a:rPr sz="1600" b="1" spc="-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105" dirty="0">
                <a:solidFill>
                  <a:srgbClr val="C00000"/>
                </a:solidFill>
                <a:latin typeface="Trebuchet MS"/>
                <a:cs typeface="Trebuchet MS"/>
              </a:rPr>
              <a:t>SCELTE</a:t>
            </a:r>
            <a:r>
              <a:rPr sz="16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145" dirty="0">
                <a:solidFill>
                  <a:srgbClr val="C00000"/>
                </a:solidFill>
                <a:latin typeface="Trebuchet MS"/>
                <a:cs typeface="Trebuchet MS"/>
              </a:rPr>
              <a:t>STRATEGICHE</a:t>
            </a:r>
            <a:endParaRPr sz="1600">
              <a:latin typeface="Trebuchet MS"/>
              <a:cs typeface="Trebuchet MS"/>
            </a:endParaRPr>
          </a:p>
          <a:p>
            <a:pPr marL="360045" indent="-343535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360045" algn="l"/>
                <a:tab pos="360680" algn="l"/>
              </a:tabLst>
            </a:pPr>
            <a:r>
              <a:rPr sz="1200" spc="90" dirty="0">
                <a:solidFill>
                  <a:srgbClr val="CA2E0E"/>
                </a:solidFill>
                <a:latin typeface="Trebuchet MS"/>
                <a:cs typeface="Trebuchet MS"/>
              </a:rPr>
              <a:t>A</a:t>
            </a:r>
            <a:r>
              <a:rPr sz="1200" spc="-35" dirty="0">
                <a:solidFill>
                  <a:srgbClr val="CA2E0E"/>
                </a:solidFill>
                <a:latin typeface="Trebuchet MS"/>
                <a:cs typeface="Trebuchet MS"/>
              </a:rPr>
              <a:t>s</a:t>
            </a: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pet</a:t>
            </a:r>
            <a:r>
              <a:rPr sz="1200" spc="-75" dirty="0">
                <a:solidFill>
                  <a:srgbClr val="CA2E0E"/>
                </a:solidFill>
                <a:latin typeface="Trebuchet MS"/>
                <a:cs typeface="Trebuchet MS"/>
              </a:rPr>
              <a:t>t</a:t>
            </a: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i</a:t>
            </a:r>
            <a:r>
              <a:rPr sz="1200" spc="-15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ge</a:t>
            </a:r>
            <a:r>
              <a:rPr sz="1200" spc="-45" dirty="0">
                <a:solidFill>
                  <a:srgbClr val="CA2E0E"/>
                </a:solidFill>
                <a:latin typeface="Trebuchet MS"/>
                <a:cs typeface="Trebuchet MS"/>
              </a:rPr>
              <a:t>ner</a:t>
            </a:r>
            <a:r>
              <a:rPr sz="1200" spc="-105" dirty="0">
                <a:solidFill>
                  <a:srgbClr val="CA2E0E"/>
                </a:solidFill>
                <a:latin typeface="Trebuchet MS"/>
                <a:cs typeface="Trebuchet MS"/>
              </a:rPr>
              <a:t>al</a:t>
            </a: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360045" indent="-34353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60045" algn="l"/>
                <a:tab pos="360680" algn="l"/>
              </a:tabLst>
            </a:pPr>
            <a:r>
              <a:rPr sz="1200" spc="-25" dirty="0">
                <a:solidFill>
                  <a:srgbClr val="CA2E0E"/>
                </a:solidFill>
                <a:latin typeface="Trebuchet MS"/>
                <a:cs typeface="Trebuchet MS"/>
              </a:rPr>
              <a:t>Prio</a:t>
            </a:r>
            <a:r>
              <a:rPr sz="1200" spc="-20" dirty="0">
                <a:solidFill>
                  <a:srgbClr val="CA2E0E"/>
                </a:solidFill>
                <a:latin typeface="Trebuchet MS"/>
                <a:cs typeface="Trebuchet MS"/>
              </a:rPr>
              <a:t>r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it</a:t>
            </a:r>
            <a:r>
              <a:rPr sz="1200" spc="-120" dirty="0">
                <a:solidFill>
                  <a:srgbClr val="CA2E0E"/>
                </a:solidFill>
                <a:latin typeface="Trebuchet MS"/>
                <a:cs typeface="Trebuchet MS"/>
              </a:rPr>
              <a:t>à</a:t>
            </a:r>
            <a:r>
              <a:rPr sz="1200" spc="-4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CA2E0E"/>
                </a:solidFill>
                <a:latin typeface="Trebuchet MS"/>
                <a:cs typeface="Trebuchet MS"/>
              </a:rPr>
              <a:t>de</a:t>
            </a:r>
            <a:r>
              <a:rPr sz="1200" spc="-50" dirty="0">
                <a:solidFill>
                  <a:srgbClr val="CA2E0E"/>
                </a:solidFill>
                <a:latin typeface="Trebuchet MS"/>
                <a:cs typeface="Trebuchet MS"/>
              </a:rPr>
              <a:t>s</a:t>
            </a:r>
            <a:r>
              <a:rPr sz="1200" spc="-70" dirty="0">
                <a:solidFill>
                  <a:srgbClr val="CA2E0E"/>
                </a:solidFill>
                <a:latin typeface="Trebuchet MS"/>
                <a:cs typeface="Trebuchet MS"/>
              </a:rPr>
              <a:t>unte</a:t>
            </a:r>
            <a:r>
              <a:rPr sz="1200" spc="-2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90" dirty="0">
                <a:solidFill>
                  <a:srgbClr val="CA2E0E"/>
                </a:solidFill>
                <a:latin typeface="Trebuchet MS"/>
                <a:cs typeface="Trebuchet MS"/>
              </a:rPr>
              <a:t>dal</a:t>
            </a:r>
            <a:r>
              <a:rPr sz="1200" spc="-25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CA2E0E"/>
                </a:solidFill>
                <a:latin typeface="Trebuchet MS"/>
                <a:cs typeface="Trebuchet MS"/>
              </a:rPr>
              <a:t>R</a:t>
            </a:r>
            <a:r>
              <a:rPr sz="1200" spc="-40" dirty="0">
                <a:solidFill>
                  <a:srgbClr val="CA2E0E"/>
                </a:solidFill>
                <a:latin typeface="Trebuchet MS"/>
                <a:cs typeface="Trebuchet MS"/>
              </a:rPr>
              <a:t>A</a:t>
            </a:r>
            <a:r>
              <a:rPr sz="1200" spc="15" dirty="0">
                <a:solidFill>
                  <a:srgbClr val="CA2E0E"/>
                </a:solidFill>
                <a:latin typeface="Trebuchet MS"/>
                <a:cs typeface="Trebuchet MS"/>
              </a:rPr>
              <a:t>V</a:t>
            </a:r>
            <a:endParaRPr sz="1200">
              <a:latin typeface="Trebuchet MS"/>
              <a:cs typeface="Trebuchet MS"/>
            </a:endParaRPr>
          </a:p>
          <a:p>
            <a:pPr marL="360045" indent="-34353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60045" algn="l"/>
                <a:tab pos="360680" algn="l"/>
              </a:tabLst>
            </a:pPr>
            <a:r>
              <a:rPr sz="1200" spc="170" dirty="0">
                <a:solidFill>
                  <a:srgbClr val="CA2E0E"/>
                </a:solidFill>
                <a:latin typeface="Trebuchet MS"/>
                <a:cs typeface="Trebuchet MS"/>
              </a:rPr>
              <a:t>O</a:t>
            </a: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bie</a:t>
            </a:r>
            <a:r>
              <a:rPr sz="1200" spc="-75" dirty="0">
                <a:solidFill>
                  <a:srgbClr val="CA2E0E"/>
                </a:solidFill>
                <a:latin typeface="Trebuchet MS"/>
                <a:cs typeface="Trebuchet MS"/>
              </a:rPr>
              <a:t>t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tiv</a:t>
            </a:r>
            <a:r>
              <a:rPr sz="1200" spc="-60" dirty="0">
                <a:solidFill>
                  <a:srgbClr val="CA2E0E"/>
                </a:solidFill>
                <a:latin typeface="Trebuchet MS"/>
                <a:cs typeface="Trebuchet MS"/>
              </a:rPr>
              <a:t>i</a:t>
            </a:r>
            <a:r>
              <a:rPr sz="1200" spc="-25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160" dirty="0">
                <a:solidFill>
                  <a:srgbClr val="CA2E0E"/>
                </a:solidFill>
                <a:latin typeface="Trebuchet MS"/>
                <a:cs typeface="Trebuchet MS"/>
              </a:rPr>
              <a:t>f</a:t>
            </a:r>
            <a:r>
              <a:rPr sz="1200" spc="10" dirty="0">
                <a:solidFill>
                  <a:srgbClr val="CA2E0E"/>
                </a:solidFill>
                <a:latin typeface="Trebuchet MS"/>
                <a:cs typeface="Trebuchet MS"/>
              </a:rPr>
              <a:t>o</a:t>
            </a:r>
            <a:r>
              <a:rPr sz="1200" spc="5" dirty="0">
                <a:solidFill>
                  <a:srgbClr val="CA2E0E"/>
                </a:solidFill>
                <a:latin typeface="Trebuchet MS"/>
                <a:cs typeface="Trebuchet MS"/>
              </a:rPr>
              <a:t>r</a:t>
            </a:r>
            <a:r>
              <a:rPr sz="1200" spc="-105" dirty="0">
                <a:solidFill>
                  <a:srgbClr val="CA2E0E"/>
                </a:solidFill>
                <a:latin typeface="Trebuchet MS"/>
                <a:cs typeface="Trebuchet MS"/>
              </a:rPr>
              <a:t>ma</a:t>
            </a:r>
            <a:r>
              <a:rPr sz="1200" spc="-65" dirty="0">
                <a:solidFill>
                  <a:srgbClr val="CA2E0E"/>
                </a:solidFill>
                <a:latin typeface="Trebuchet MS"/>
                <a:cs typeface="Trebuchet MS"/>
              </a:rPr>
              <a:t>t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iv</a:t>
            </a:r>
            <a:r>
              <a:rPr sz="1200" spc="-60" dirty="0">
                <a:solidFill>
                  <a:srgbClr val="CA2E0E"/>
                </a:solidFill>
                <a:latin typeface="Trebuchet MS"/>
                <a:cs typeface="Trebuchet MS"/>
              </a:rPr>
              <a:t>i</a:t>
            </a:r>
            <a:r>
              <a:rPr sz="1200" spc="-25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CA2E0E"/>
                </a:solidFill>
                <a:latin typeface="Trebuchet MS"/>
                <a:cs typeface="Trebuchet MS"/>
              </a:rPr>
              <a:t>priori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t</a:t>
            </a:r>
            <a:r>
              <a:rPr sz="1200" spc="-65" dirty="0">
                <a:solidFill>
                  <a:srgbClr val="CA2E0E"/>
                </a:solidFill>
                <a:latin typeface="Trebuchet MS"/>
                <a:cs typeface="Trebuchet MS"/>
              </a:rPr>
              <a:t>a</a:t>
            </a:r>
            <a:r>
              <a:rPr sz="1200" spc="-45" dirty="0">
                <a:solidFill>
                  <a:srgbClr val="CA2E0E"/>
                </a:solidFill>
                <a:latin typeface="Trebuchet MS"/>
                <a:cs typeface="Trebuchet MS"/>
              </a:rPr>
              <a:t>r</a:t>
            </a: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i</a:t>
            </a:r>
            <a:r>
              <a:rPr sz="1200" spc="-4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CA2E0E"/>
                </a:solidFill>
                <a:latin typeface="Trebuchet MS"/>
                <a:cs typeface="Trebuchet MS"/>
              </a:rPr>
              <a:t>(a</a:t>
            </a:r>
            <a:r>
              <a:rPr sz="1200" spc="-25" dirty="0">
                <a:solidFill>
                  <a:srgbClr val="CA2E0E"/>
                </a:solidFill>
                <a:latin typeface="Trebuchet MS"/>
                <a:cs typeface="Trebuchet MS"/>
              </a:rPr>
              <a:t>r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t</a:t>
            </a:r>
            <a:r>
              <a:rPr sz="1200" spc="-180" dirty="0">
                <a:solidFill>
                  <a:srgbClr val="CA2E0E"/>
                </a:solidFill>
                <a:latin typeface="Trebuchet MS"/>
                <a:cs typeface="Trebuchet MS"/>
              </a:rPr>
              <a:t>.</a:t>
            </a:r>
            <a:r>
              <a:rPr sz="1200" spc="-15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105" dirty="0">
                <a:solidFill>
                  <a:srgbClr val="CA2E0E"/>
                </a:solidFill>
                <a:latin typeface="Trebuchet MS"/>
                <a:cs typeface="Trebuchet MS"/>
              </a:rPr>
              <a:t>1,</a:t>
            </a:r>
            <a:r>
              <a:rPr sz="1200" spc="-135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CA2E0E"/>
                </a:solidFill>
                <a:latin typeface="Trebuchet MS"/>
                <a:cs typeface="Trebuchet MS"/>
              </a:rPr>
              <a:t>co</a:t>
            </a:r>
            <a:r>
              <a:rPr sz="1200" spc="-65" dirty="0">
                <a:solidFill>
                  <a:srgbClr val="CA2E0E"/>
                </a:solidFill>
                <a:latin typeface="Trebuchet MS"/>
                <a:cs typeface="Trebuchet MS"/>
              </a:rPr>
              <a:t>m</a:t>
            </a:r>
            <a:r>
              <a:rPr sz="1200" spc="-95" dirty="0">
                <a:solidFill>
                  <a:srgbClr val="CA2E0E"/>
                </a:solidFill>
                <a:latin typeface="Trebuchet MS"/>
                <a:cs typeface="Trebuchet MS"/>
              </a:rPr>
              <a:t>ma</a:t>
            </a:r>
            <a:r>
              <a:rPr sz="1200" spc="-30" dirty="0">
                <a:solidFill>
                  <a:srgbClr val="CA2E0E"/>
                </a:solidFill>
                <a:latin typeface="Trebuchet MS"/>
                <a:cs typeface="Trebuchet MS"/>
              </a:rPr>
              <a:t> 7 </a:t>
            </a:r>
            <a:r>
              <a:rPr sz="1200" spc="-120" dirty="0">
                <a:solidFill>
                  <a:srgbClr val="CA2E0E"/>
                </a:solidFill>
                <a:latin typeface="Trebuchet MS"/>
                <a:cs typeface="Trebuchet MS"/>
              </a:rPr>
              <a:t>L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.</a:t>
            </a:r>
            <a:r>
              <a:rPr sz="1200" spc="-15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95" dirty="0">
                <a:solidFill>
                  <a:srgbClr val="CA2E0E"/>
                </a:solidFill>
                <a:latin typeface="Trebuchet MS"/>
                <a:cs typeface="Trebuchet MS"/>
              </a:rPr>
              <a:t>107</a:t>
            </a:r>
            <a:r>
              <a:rPr sz="1200" spc="-100" dirty="0">
                <a:solidFill>
                  <a:srgbClr val="CA2E0E"/>
                </a:solidFill>
                <a:latin typeface="Trebuchet MS"/>
                <a:cs typeface="Trebuchet MS"/>
              </a:rPr>
              <a:t>/</a:t>
            </a:r>
            <a:r>
              <a:rPr sz="1200" spc="-40" dirty="0">
                <a:solidFill>
                  <a:srgbClr val="CA2E0E"/>
                </a:solidFill>
                <a:latin typeface="Trebuchet MS"/>
                <a:cs typeface="Trebuchet MS"/>
              </a:rPr>
              <a:t>15)</a:t>
            </a:r>
            <a:endParaRPr sz="1200">
              <a:latin typeface="Trebuchet MS"/>
              <a:cs typeface="Trebuchet MS"/>
            </a:endParaRPr>
          </a:p>
          <a:p>
            <a:pPr marL="360045" indent="-34353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60045" algn="l"/>
                <a:tab pos="360680" algn="l"/>
              </a:tabLst>
            </a:pP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Pia</a:t>
            </a:r>
            <a:r>
              <a:rPr sz="1200" spc="-20" dirty="0">
                <a:solidFill>
                  <a:srgbClr val="CA2E0E"/>
                </a:solidFill>
                <a:latin typeface="Trebuchet MS"/>
                <a:cs typeface="Trebuchet MS"/>
              </a:rPr>
              <a:t>no</a:t>
            </a:r>
            <a:r>
              <a:rPr sz="1200" spc="-3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CA2E0E"/>
                </a:solidFill>
                <a:latin typeface="Trebuchet MS"/>
                <a:cs typeface="Trebuchet MS"/>
              </a:rPr>
              <a:t>di</a:t>
            </a:r>
            <a:r>
              <a:rPr sz="1200" spc="-25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migl</a:t>
            </a:r>
            <a:r>
              <a:rPr sz="1200" spc="-25" dirty="0">
                <a:solidFill>
                  <a:srgbClr val="CA2E0E"/>
                </a:solidFill>
                <a:latin typeface="Trebuchet MS"/>
                <a:cs typeface="Trebuchet MS"/>
              </a:rPr>
              <a:t>io</a:t>
            </a:r>
            <a:r>
              <a:rPr sz="1200" spc="-20" dirty="0">
                <a:solidFill>
                  <a:srgbClr val="CA2E0E"/>
                </a:solidFill>
                <a:latin typeface="Trebuchet MS"/>
                <a:cs typeface="Trebuchet MS"/>
              </a:rPr>
              <a:t>r</a:t>
            </a:r>
            <a:r>
              <a:rPr sz="1200" spc="-90" dirty="0">
                <a:solidFill>
                  <a:srgbClr val="CA2E0E"/>
                </a:solidFill>
                <a:latin typeface="Trebuchet MS"/>
                <a:cs typeface="Trebuchet MS"/>
              </a:rPr>
              <a:t>ame</a:t>
            </a:r>
            <a:r>
              <a:rPr sz="1200" spc="-40" dirty="0">
                <a:solidFill>
                  <a:srgbClr val="CA2E0E"/>
                </a:solidFill>
                <a:latin typeface="Trebuchet MS"/>
                <a:cs typeface="Trebuchet MS"/>
              </a:rPr>
              <a:t>nto</a:t>
            </a:r>
            <a:endParaRPr sz="1200">
              <a:latin typeface="Trebuchet MS"/>
              <a:cs typeface="Trebuchet MS"/>
            </a:endParaRPr>
          </a:p>
          <a:p>
            <a:pPr marL="360045" indent="-34353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60045" algn="l"/>
                <a:tab pos="360680" algn="l"/>
              </a:tabLst>
            </a:pPr>
            <a:r>
              <a:rPr sz="1200" spc="-25" dirty="0">
                <a:solidFill>
                  <a:srgbClr val="CA2E0E"/>
                </a:solidFill>
                <a:latin typeface="Trebuchet MS"/>
                <a:cs typeface="Trebuchet MS"/>
              </a:rPr>
              <a:t>Pr</a:t>
            </a:r>
            <a:r>
              <a:rPr sz="1200" spc="-70" dirty="0">
                <a:solidFill>
                  <a:srgbClr val="CA2E0E"/>
                </a:solidFill>
                <a:latin typeface="Trebuchet MS"/>
                <a:cs typeface="Trebuchet MS"/>
              </a:rPr>
              <a:t>in</a:t>
            </a: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c</a:t>
            </a:r>
            <a:r>
              <a:rPr sz="1200" spc="-90" dirty="0">
                <a:solidFill>
                  <a:srgbClr val="CA2E0E"/>
                </a:solidFill>
                <a:latin typeface="Trebuchet MS"/>
                <a:cs typeface="Trebuchet MS"/>
              </a:rPr>
              <a:t>ip</a:t>
            </a:r>
            <a:r>
              <a:rPr sz="1200" spc="-105" dirty="0">
                <a:solidFill>
                  <a:srgbClr val="CA2E0E"/>
                </a:solidFill>
                <a:latin typeface="Trebuchet MS"/>
                <a:cs typeface="Trebuchet MS"/>
              </a:rPr>
              <a:t>a</a:t>
            </a:r>
            <a:r>
              <a:rPr sz="1200" spc="-95" dirty="0">
                <a:solidFill>
                  <a:srgbClr val="CA2E0E"/>
                </a:solidFill>
                <a:latin typeface="Trebuchet MS"/>
                <a:cs typeface="Trebuchet MS"/>
              </a:rPr>
              <a:t>l</a:t>
            </a:r>
            <a:r>
              <a:rPr sz="1200" spc="-85" dirty="0">
                <a:solidFill>
                  <a:srgbClr val="CA2E0E"/>
                </a:solidFill>
                <a:latin typeface="Trebuchet MS"/>
                <a:cs typeface="Trebuchet MS"/>
              </a:rPr>
              <a:t>i</a:t>
            </a:r>
            <a:r>
              <a:rPr sz="1200" spc="-4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elementi</a:t>
            </a:r>
            <a:r>
              <a:rPr sz="1200" spc="-3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CA2E0E"/>
                </a:solidFill>
                <a:latin typeface="Trebuchet MS"/>
                <a:cs typeface="Trebuchet MS"/>
              </a:rPr>
              <a:t>di</a:t>
            </a:r>
            <a:r>
              <a:rPr sz="1200" spc="-15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CA2E0E"/>
                </a:solidFill>
                <a:latin typeface="Trebuchet MS"/>
                <a:cs typeface="Trebuchet MS"/>
              </a:rPr>
              <a:t>inn</a:t>
            </a:r>
            <a:r>
              <a:rPr sz="1200" spc="-65" dirty="0">
                <a:solidFill>
                  <a:srgbClr val="CA2E0E"/>
                </a:solidFill>
                <a:latin typeface="Trebuchet MS"/>
                <a:cs typeface="Trebuchet MS"/>
              </a:rPr>
              <a:t>o</a:t>
            </a:r>
            <a:r>
              <a:rPr sz="1200" spc="-95" dirty="0">
                <a:solidFill>
                  <a:srgbClr val="CA2E0E"/>
                </a:solidFill>
                <a:latin typeface="Trebuchet MS"/>
                <a:cs typeface="Trebuchet MS"/>
              </a:rPr>
              <a:t>va</a:t>
            </a:r>
            <a:r>
              <a:rPr sz="1200" spc="-75" dirty="0">
                <a:solidFill>
                  <a:srgbClr val="CA2E0E"/>
                </a:solidFill>
                <a:latin typeface="Trebuchet MS"/>
                <a:cs typeface="Trebuchet MS"/>
              </a:rPr>
              <a:t>zi</a:t>
            </a:r>
            <a:r>
              <a:rPr sz="1200" spc="-40" dirty="0">
                <a:solidFill>
                  <a:srgbClr val="CA2E0E"/>
                </a:solidFill>
                <a:latin typeface="Trebuchet MS"/>
                <a:cs typeface="Trebuchet MS"/>
              </a:rPr>
              <a:t>one</a:t>
            </a:r>
            <a:endParaRPr sz="1200">
              <a:latin typeface="Trebuchet MS"/>
              <a:cs typeface="Trebuchet MS"/>
            </a:endParaRPr>
          </a:p>
          <a:p>
            <a:pPr marL="360045" indent="-34353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60045" algn="l"/>
                <a:tab pos="360680" algn="l"/>
              </a:tabLst>
            </a:pP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Iniziative</a:t>
            </a:r>
            <a:r>
              <a:rPr sz="1200" spc="-35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CA2E0E"/>
                </a:solidFill>
                <a:latin typeface="Trebuchet MS"/>
                <a:cs typeface="Trebuchet MS"/>
              </a:rPr>
              <a:t>previste</a:t>
            </a:r>
            <a:r>
              <a:rPr sz="1200" spc="-2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CA2E0E"/>
                </a:solidFill>
                <a:latin typeface="Trebuchet MS"/>
                <a:cs typeface="Trebuchet MS"/>
              </a:rPr>
              <a:t>in</a:t>
            </a:r>
            <a:r>
              <a:rPr sz="1200" spc="-2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CA2E0E"/>
                </a:solidFill>
                <a:latin typeface="Trebuchet MS"/>
                <a:cs typeface="Trebuchet MS"/>
              </a:rPr>
              <a:t>relazione</a:t>
            </a:r>
            <a:r>
              <a:rPr sz="1200" spc="-3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110" dirty="0">
                <a:solidFill>
                  <a:srgbClr val="CA2E0E"/>
                </a:solidFill>
                <a:latin typeface="Trebuchet MS"/>
                <a:cs typeface="Trebuchet MS"/>
              </a:rPr>
              <a:t>alla</a:t>
            </a:r>
            <a:r>
              <a:rPr sz="1200" spc="-3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CA2E0E"/>
                </a:solidFill>
                <a:latin typeface="Trebuchet MS"/>
                <a:cs typeface="Trebuchet MS"/>
              </a:rPr>
              <a:t>«Missione</a:t>
            </a:r>
            <a:r>
              <a:rPr sz="1200" spc="-1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CA2E0E"/>
                </a:solidFill>
                <a:latin typeface="Trebuchet MS"/>
                <a:cs typeface="Trebuchet MS"/>
              </a:rPr>
              <a:t>1.4-Istruzione»</a:t>
            </a:r>
            <a:r>
              <a:rPr sz="1200" spc="-2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CA2E0E"/>
                </a:solidFill>
                <a:latin typeface="Trebuchet MS"/>
                <a:cs typeface="Trebuchet MS"/>
              </a:rPr>
              <a:t>del</a:t>
            </a:r>
            <a:r>
              <a:rPr sz="1200" spc="-20" dirty="0">
                <a:solidFill>
                  <a:srgbClr val="CA2E0E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CA2E0E"/>
                </a:solidFill>
                <a:latin typeface="Trebuchet MS"/>
                <a:cs typeface="Trebuchet MS"/>
              </a:rPr>
              <a:t>PNRR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rebuchet MS"/>
              <a:cs typeface="Trebuchet MS"/>
            </a:endParaRPr>
          </a:p>
          <a:p>
            <a:pPr marL="606425">
              <a:lnSpc>
                <a:spcPct val="100000"/>
              </a:lnSpc>
              <a:spcBef>
                <a:spcPts val="5"/>
              </a:spcBef>
            </a:pPr>
            <a:r>
              <a:rPr sz="1600" b="1" spc="160" dirty="0">
                <a:solidFill>
                  <a:srgbClr val="6F2F9F"/>
                </a:solidFill>
                <a:latin typeface="Trebuchet MS"/>
                <a:cs typeface="Trebuchet MS"/>
              </a:rPr>
              <a:t>L’ORGANIZZAZIONE</a:t>
            </a:r>
            <a:endParaRPr sz="1600">
              <a:latin typeface="Trebuchet MS"/>
              <a:cs typeface="Trebuchet MS"/>
            </a:endParaRPr>
          </a:p>
          <a:p>
            <a:pPr marL="401955" indent="-34353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401320" algn="l"/>
                <a:tab pos="401955" algn="l"/>
              </a:tabLst>
            </a:pPr>
            <a:r>
              <a:rPr sz="1200" spc="90" dirty="0">
                <a:solidFill>
                  <a:srgbClr val="6F2F9F"/>
                </a:solidFill>
                <a:latin typeface="Trebuchet MS"/>
                <a:cs typeface="Trebuchet MS"/>
              </a:rPr>
              <a:t>A</a:t>
            </a:r>
            <a:r>
              <a:rPr sz="1200" spc="-35" dirty="0">
                <a:solidFill>
                  <a:srgbClr val="6F2F9F"/>
                </a:solidFill>
                <a:latin typeface="Trebuchet MS"/>
                <a:cs typeface="Trebuchet MS"/>
              </a:rPr>
              <a:t>s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pet</a:t>
            </a:r>
            <a:r>
              <a:rPr sz="1200" spc="-75" dirty="0">
                <a:solidFill>
                  <a:srgbClr val="6F2F9F"/>
                </a:solidFill>
                <a:latin typeface="Trebuchet MS"/>
                <a:cs typeface="Trebuchet MS"/>
              </a:rPr>
              <a:t>t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i</a:t>
            </a:r>
            <a:r>
              <a:rPr sz="1200" spc="-1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85" dirty="0">
                <a:solidFill>
                  <a:srgbClr val="6F2F9F"/>
                </a:solidFill>
                <a:latin typeface="Trebuchet MS"/>
                <a:cs typeface="Trebuchet MS"/>
              </a:rPr>
              <a:t>ge</a:t>
            </a:r>
            <a:r>
              <a:rPr sz="1200" spc="-45" dirty="0">
                <a:solidFill>
                  <a:srgbClr val="6F2F9F"/>
                </a:solidFill>
                <a:latin typeface="Trebuchet MS"/>
                <a:cs typeface="Trebuchet MS"/>
              </a:rPr>
              <a:t>ner</a:t>
            </a:r>
            <a:r>
              <a:rPr sz="1200" spc="-105" dirty="0">
                <a:solidFill>
                  <a:srgbClr val="6F2F9F"/>
                </a:solidFill>
                <a:latin typeface="Trebuchet MS"/>
                <a:cs typeface="Trebuchet MS"/>
              </a:rPr>
              <a:t>al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401955" indent="-343535">
              <a:lnSpc>
                <a:spcPct val="100000"/>
              </a:lnSpc>
              <a:buAutoNum type="arabicPeriod"/>
              <a:tabLst>
                <a:tab pos="401320" algn="l"/>
                <a:tab pos="401955" algn="l"/>
              </a:tabLst>
            </a:pPr>
            <a:r>
              <a:rPr sz="1200" spc="-30" dirty="0">
                <a:solidFill>
                  <a:srgbClr val="6F2F9F"/>
                </a:solidFill>
                <a:latin typeface="Trebuchet MS"/>
                <a:cs typeface="Trebuchet MS"/>
              </a:rPr>
              <a:t>Modello</a:t>
            </a:r>
            <a:r>
              <a:rPr sz="1200" spc="-5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6F2F9F"/>
                </a:solidFill>
                <a:latin typeface="Trebuchet MS"/>
                <a:cs typeface="Trebuchet MS"/>
              </a:rPr>
              <a:t>organizzativo</a:t>
            </a:r>
            <a:endParaRPr sz="1200">
              <a:latin typeface="Trebuchet MS"/>
              <a:cs typeface="Trebuchet MS"/>
            </a:endParaRPr>
          </a:p>
          <a:p>
            <a:pPr marL="401955" indent="-343535">
              <a:lnSpc>
                <a:spcPct val="100000"/>
              </a:lnSpc>
              <a:buAutoNum type="arabicPeriod"/>
              <a:tabLst>
                <a:tab pos="401320" algn="l"/>
                <a:tab pos="401955" algn="l"/>
              </a:tabLst>
            </a:pPr>
            <a:r>
              <a:rPr sz="1200" spc="170" dirty="0">
                <a:solidFill>
                  <a:srgbClr val="6F2F9F"/>
                </a:solidFill>
                <a:latin typeface="Trebuchet MS"/>
                <a:cs typeface="Trebuchet MS"/>
              </a:rPr>
              <a:t>O</a:t>
            </a:r>
            <a:r>
              <a:rPr sz="1200" spc="5" dirty="0">
                <a:solidFill>
                  <a:srgbClr val="6F2F9F"/>
                </a:solidFill>
                <a:latin typeface="Trebuchet MS"/>
                <a:cs typeface="Trebuchet MS"/>
              </a:rPr>
              <a:t>r</a:t>
            </a:r>
            <a:r>
              <a:rPr sz="1200" spc="-105" dirty="0">
                <a:solidFill>
                  <a:srgbClr val="6F2F9F"/>
                </a:solidFill>
                <a:latin typeface="Trebuchet MS"/>
                <a:cs typeface="Trebuchet MS"/>
              </a:rPr>
              <a:t>ga</a:t>
            </a:r>
            <a:r>
              <a:rPr sz="1200" spc="-70" dirty="0">
                <a:solidFill>
                  <a:srgbClr val="6F2F9F"/>
                </a:solidFill>
                <a:latin typeface="Trebuchet MS"/>
                <a:cs typeface="Trebuchet MS"/>
              </a:rPr>
              <a:t>nizz</a:t>
            </a:r>
            <a:r>
              <a:rPr sz="1200" spc="-95" dirty="0">
                <a:solidFill>
                  <a:srgbClr val="6F2F9F"/>
                </a:solidFill>
                <a:latin typeface="Trebuchet MS"/>
                <a:cs typeface="Trebuchet MS"/>
              </a:rPr>
              <a:t>az</a:t>
            </a:r>
            <a:r>
              <a:rPr sz="1200" spc="-40" dirty="0">
                <a:solidFill>
                  <a:srgbClr val="6F2F9F"/>
                </a:solidFill>
                <a:latin typeface="Trebuchet MS"/>
                <a:cs typeface="Trebuchet MS"/>
              </a:rPr>
              <a:t>io</a:t>
            </a:r>
            <a:r>
              <a:rPr sz="1200" spc="-60" dirty="0">
                <a:solidFill>
                  <a:srgbClr val="6F2F9F"/>
                </a:solidFill>
                <a:latin typeface="Trebuchet MS"/>
                <a:cs typeface="Trebuchet MS"/>
              </a:rPr>
              <a:t>n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e</a:t>
            </a:r>
            <a:r>
              <a:rPr sz="1200" spc="-5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6F2F9F"/>
                </a:solidFill>
                <a:latin typeface="Trebuchet MS"/>
                <a:cs typeface="Trebuchet MS"/>
              </a:rPr>
              <a:t>Uffici</a:t>
            </a:r>
            <a:r>
              <a:rPr sz="1200" spc="-4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e</a:t>
            </a:r>
            <a:r>
              <a:rPr sz="1200" spc="-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6F2F9F"/>
                </a:solidFill>
                <a:latin typeface="Trebuchet MS"/>
                <a:cs typeface="Trebuchet MS"/>
              </a:rPr>
              <a:t>m</a:t>
            </a:r>
            <a:r>
              <a:rPr sz="1200" spc="-25" dirty="0">
                <a:solidFill>
                  <a:srgbClr val="6F2F9F"/>
                </a:solidFill>
                <a:latin typeface="Trebuchet MS"/>
                <a:cs typeface="Trebuchet MS"/>
              </a:rPr>
              <a:t>o</a:t>
            </a:r>
            <a:r>
              <a:rPr sz="1200" spc="-90" dirty="0">
                <a:solidFill>
                  <a:srgbClr val="6F2F9F"/>
                </a:solidFill>
                <a:latin typeface="Trebuchet MS"/>
                <a:cs typeface="Trebuchet MS"/>
              </a:rPr>
              <a:t>dalità</a:t>
            </a:r>
            <a:r>
              <a:rPr sz="1200" spc="-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6F2F9F"/>
                </a:solidFill>
                <a:latin typeface="Trebuchet MS"/>
                <a:cs typeface="Trebuchet MS"/>
              </a:rPr>
              <a:t>di</a:t>
            </a:r>
            <a:r>
              <a:rPr sz="1200" spc="-1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F2F9F"/>
                </a:solidFill>
                <a:latin typeface="Trebuchet MS"/>
                <a:cs typeface="Trebuchet MS"/>
              </a:rPr>
              <a:t>r</a:t>
            </a:r>
            <a:r>
              <a:rPr sz="1200" spc="-130" dirty="0">
                <a:solidFill>
                  <a:srgbClr val="6F2F9F"/>
                </a:solidFill>
                <a:latin typeface="Trebuchet MS"/>
                <a:cs typeface="Trebuchet MS"/>
              </a:rPr>
              <a:t>a</a:t>
            </a:r>
            <a:r>
              <a:rPr sz="1200" spc="-40" dirty="0">
                <a:solidFill>
                  <a:srgbClr val="6F2F9F"/>
                </a:solidFill>
                <a:latin typeface="Trebuchet MS"/>
                <a:cs typeface="Trebuchet MS"/>
              </a:rPr>
              <a:t>pp</a:t>
            </a:r>
            <a:r>
              <a:rPr sz="1200" spc="-50" dirty="0">
                <a:solidFill>
                  <a:srgbClr val="6F2F9F"/>
                </a:solidFill>
                <a:latin typeface="Trebuchet MS"/>
                <a:cs typeface="Trebuchet MS"/>
              </a:rPr>
              <a:t>o</a:t>
            </a:r>
            <a:r>
              <a:rPr sz="1200" spc="30" dirty="0">
                <a:solidFill>
                  <a:srgbClr val="6F2F9F"/>
                </a:solidFill>
                <a:latin typeface="Trebuchet MS"/>
                <a:cs typeface="Trebuchet MS"/>
              </a:rPr>
              <a:t>r</a:t>
            </a:r>
            <a:r>
              <a:rPr sz="1200" spc="-85" dirty="0">
                <a:solidFill>
                  <a:srgbClr val="6F2F9F"/>
                </a:solidFill>
                <a:latin typeface="Trebuchet MS"/>
                <a:cs typeface="Trebuchet MS"/>
              </a:rPr>
              <a:t>t</a:t>
            </a:r>
            <a:r>
              <a:rPr sz="1200" spc="15" dirty="0">
                <a:solidFill>
                  <a:srgbClr val="6F2F9F"/>
                </a:solidFill>
                <a:latin typeface="Trebuchet MS"/>
                <a:cs typeface="Trebuchet MS"/>
              </a:rPr>
              <a:t>o</a:t>
            </a:r>
            <a:r>
              <a:rPr sz="1200" spc="-4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6F2F9F"/>
                </a:solidFill>
                <a:latin typeface="Trebuchet MS"/>
                <a:cs typeface="Trebuchet MS"/>
              </a:rPr>
              <a:t>con</a:t>
            </a:r>
            <a:r>
              <a:rPr sz="1200" spc="-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6F2F9F"/>
                </a:solidFill>
                <a:latin typeface="Trebuchet MS"/>
                <a:cs typeface="Trebuchet MS"/>
              </a:rPr>
              <a:t>l'u</a:t>
            </a:r>
            <a:r>
              <a:rPr sz="1200" spc="-65" dirty="0">
                <a:solidFill>
                  <a:srgbClr val="6F2F9F"/>
                </a:solidFill>
                <a:latin typeface="Trebuchet MS"/>
                <a:cs typeface="Trebuchet MS"/>
              </a:rPr>
              <a:t>t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enza</a:t>
            </a:r>
            <a:endParaRPr sz="1200">
              <a:latin typeface="Trebuchet MS"/>
              <a:cs typeface="Trebuchet MS"/>
            </a:endParaRPr>
          </a:p>
          <a:p>
            <a:pPr marL="401955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01320" algn="l"/>
                <a:tab pos="401955" algn="l"/>
              </a:tabLst>
            </a:pPr>
            <a:r>
              <a:rPr sz="1200" spc="20" dirty="0">
                <a:solidFill>
                  <a:srgbClr val="6F2F9F"/>
                </a:solidFill>
                <a:latin typeface="Trebuchet MS"/>
                <a:cs typeface="Trebuchet MS"/>
              </a:rPr>
              <a:t>R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eti</a:t>
            </a:r>
            <a:r>
              <a:rPr sz="1200" spc="-2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e</a:t>
            </a:r>
            <a:r>
              <a:rPr sz="1200" spc="-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F2F9F"/>
                </a:solidFill>
                <a:latin typeface="Trebuchet MS"/>
                <a:cs typeface="Trebuchet MS"/>
              </a:rPr>
              <a:t>Co</a:t>
            </a:r>
            <a:r>
              <a:rPr sz="1200" spc="15" dirty="0">
                <a:solidFill>
                  <a:srgbClr val="6F2F9F"/>
                </a:solidFill>
                <a:latin typeface="Trebuchet MS"/>
                <a:cs typeface="Trebuchet MS"/>
              </a:rPr>
              <a:t>n</a:t>
            </a:r>
            <a:r>
              <a:rPr sz="1200" spc="-90" dirty="0">
                <a:solidFill>
                  <a:srgbClr val="6F2F9F"/>
                </a:solidFill>
                <a:latin typeface="Trebuchet MS"/>
                <a:cs typeface="Trebuchet MS"/>
              </a:rPr>
              <a:t>v</a:t>
            </a:r>
            <a:r>
              <a:rPr sz="1200" spc="-70" dirty="0">
                <a:solidFill>
                  <a:srgbClr val="6F2F9F"/>
                </a:solidFill>
                <a:latin typeface="Trebuchet MS"/>
                <a:cs typeface="Trebuchet MS"/>
              </a:rPr>
              <a:t>enz</a:t>
            </a:r>
            <a:r>
              <a:rPr sz="1200" spc="-60" dirty="0">
                <a:solidFill>
                  <a:srgbClr val="6F2F9F"/>
                </a:solidFill>
                <a:latin typeface="Trebuchet MS"/>
                <a:cs typeface="Trebuchet MS"/>
              </a:rPr>
              <a:t>ion</a:t>
            </a:r>
            <a:r>
              <a:rPr sz="1200" spc="-35" dirty="0">
                <a:solidFill>
                  <a:srgbClr val="6F2F9F"/>
                </a:solidFill>
                <a:latin typeface="Trebuchet MS"/>
                <a:cs typeface="Trebuchet MS"/>
              </a:rPr>
              <a:t>i</a:t>
            </a:r>
            <a:r>
              <a:rPr sz="1200" spc="-4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90" dirty="0">
                <a:solidFill>
                  <a:srgbClr val="6F2F9F"/>
                </a:solidFill>
                <a:latin typeface="Trebuchet MS"/>
                <a:cs typeface="Trebuchet MS"/>
              </a:rPr>
              <a:t>attiva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te</a:t>
            </a:r>
            <a:endParaRPr sz="1200">
              <a:latin typeface="Trebuchet MS"/>
              <a:cs typeface="Trebuchet MS"/>
            </a:endParaRPr>
          </a:p>
          <a:p>
            <a:pPr marL="401955" indent="-343535">
              <a:lnSpc>
                <a:spcPct val="100000"/>
              </a:lnSpc>
              <a:buAutoNum type="arabicPeriod"/>
              <a:tabLst>
                <a:tab pos="401320" algn="l"/>
                <a:tab pos="401955" algn="l"/>
              </a:tabLst>
            </a:pPr>
            <a:r>
              <a:rPr sz="1200" spc="-85" dirty="0">
                <a:solidFill>
                  <a:srgbClr val="6F2F9F"/>
                </a:solidFill>
                <a:latin typeface="Trebuchet MS"/>
                <a:cs typeface="Trebuchet MS"/>
              </a:rPr>
              <a:t>Pia</a:t>
            </a:r>
            <a:r>
              <a:rPr sz="1200" spc="-20" dirty="0">
                <a:solidFill>
                  <a:srgbClr val="6F2F9F"/>
                </a:solidFill>
                <a:latin typeface="Trebuchet MS"/>
                <a:cs typeface="Trebuchet MS"/>
              </a:rPr>
              <a:t>no</a:t>
            </a:r>
            <a:r>
              <a:rPr sz="1200" spc="-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6F2F9F"/>
                </a:solidFill>
                <a:latin typeface="Trebuchet MS"/>
                <a:cs typeface="Trebuchet MS"/>
              </a:rPr>
              <a:t>di</a:t>
            </a:r>
            <a:r>
              <a:rPr sz="1200" spc="-2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160" dirty="0">
                <a:solidFill>
                  <a:srgbClr val="6F2F9F"/>
                </a:solidFill>
                <a:latin typeface="Trebuchet MS"/>
                <a:cs typeface="Trebuchet MS"/>
              </a:rPr>
              <a:t>f</a:t>
            </a:r>
            <a:r>
              <a:rPr sz="1200" spc="-45" dirty="0">
                <a:solidFill>
                  <a:srgbClr val="6F2F9F"/>
                </a:solidFill>
                <a:latin typeface="Trebuchet MS"/>
                <a:cs typeface="Trebuchet MS"/>
              </a:rPr>
              <a:t>orma</a:t>
            </a:r>
            <a:r>
              <a:rPr sz="1200" spc="-75" dirty="0">
                <a:solidFill>
                  <a:srgbClr val="6F2F9F"/>
                </a:solidFill>
                <a:latin typeface="Trebuchet MS"/>
                <a:cs typeface="Trebuchet MS"/>
              </a:rPr>
              <a:t>zi</a:t>
            </a:r>
            <a:r>
              <a:rPr sz="1200" spc="-40" dirty="0">
                <a:solidFill>
                  <a:srgbClr val="6F2F9F"/>
                </a:solidFill>
                <a:latin typeface="Trebuchet MS"/>
                <a:cs typeface="Trebuchet MS"/>
              </a:rPr>
              <a:t>one 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del</a:t>
            </a:r>
            <a:r>
              <a:rPr sz="1200" spc="-2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6F2F9F"/>
                </a:solidFill>
                <a:latin typeface="Trebuchet MS"/>
                <a:cs typeface="Trebuchet MS"/>
              </a:rPr>
              <a:t>per</a:t>
            </a:r>
            <a:r>
              <a:rPr sz="1200" spc="-35" dirty="0">
                <a:solidFill>
                  <a:srgbClr val="6F2F9F"/>
                </a:solidFill>
                <a:latin typeface="Trebuchet MS"/>
                <a:cs typeface="Trebuchet MS"/>
              </a:rPr>
              <a:t>s</a:t>
            </a:r>
            <a:r>
              <a:rPr sz="1200" spc="-70" dirty="0">
                <a:solidFill>
                  <a:srgbClr val="6F2F9F"/>
                </a:solidFill>
                <a:latin typeface="Trebuchet MS"/>
                <a:cs typeface="Trebuchet MS"/>
              </a:rPr>
              <a:t>onale</a:t>
            </a:r>
            <a:r>
              <a:rPr sz="1200" spc="-2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6F2F9F"/>
                </a:solidFill>
                <a:latin typeface="Trebuchet MS"/>
                <a:cs typeface="Trebuchet MS"/>
              </a:rPr>
              <a:t>docente</a:t>
            </a:r>
            <a:endParaRPr sz="1200">
              <a:latin typeface="Trebuchet MS"/>
              <a:cs typeface="Trebuchet MS"/>
            </a:endParaRPr>
          </a:p>
          <a:p>
            <a:pPr marL="401955" indent="-343535">
              <a:lnSpc>
                <a:spcPct val="100000"/>
              </a:lnSpc>
              <a:buAutoNum type="arabicPeriod"/>
              <a:tabLst>
                <a:tab pos="401320" algn="l"/>
                <a:tab pos="401955" algn="l"/>
              </a:tabLst>
            </a:pPr>
            <a:r>
              <a:rPr sz="1200" spc="-85" dirty="0">
                <a:solidFill>
                  <a:srgbClr val="6F2F9F"/>
                </a:solidFill>
                <a:latin typeface="Trebuchet MS"/>
                <a:cs typeface="Trebuchet MS"/>
              </a:rPr>
              <a:t>Pia</a:t>
            </a:r>
            <a:r>
              <a:rPr sz="1200" spc="-20" dirty="0">
                <a:solidFill>
                  <a:srgbClr val="6F2F9F"/>
                </a:solidFill>
                <a:latin typeface="Trebuchet MS"/>
                <a:cs typeface="Trebuchet MS"/>
              </a:rPr>
              <a:t>no</a:t>
            </a:r>
            <a:r>
              <a:rPr sz="1200" spc="-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6F2F9F"/>
                </a:solidFill>
                <a:latin typeface="Trebuchet MS"/>
                <a:cs typeface="Trebuchet MS"/>
              </a:rPr>
              <a:t>di</a:t>
            </a:r>
            <a:r>
              <a:rPr sz="1200" spc="-2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160" dirty="0">
                <a:solidFill>
                  <a:srgbClr val="6F2F9F"/>
                </a:solidFill>
                <a:latin typeface="Trebuchet MS"/>
                <a:cs typeface="Trebuchet MS"/>
              </a:rPr>
              <a:t>f</a:t>
            </a:r>
            <a:r>
              <a:rPr sz="1200" spc="-45" dirty="0">
                <a:solidFill>
                  <a:srgbClr val="6F2F9F"/>
                </a:solidFill>
                <a:latin typeface="Trebuchet MS"/>
                <a:cs typeface="Trebuchet MS"/>
              </a:rPr>
              <a:t>orma</a:t>
            </a:r>
            <a:r>
              <a:rPr sz="1200" spc="-75" dirty="0">
                <a:solidFill>
                  <a:srgbClr val="6F2F9F"/>
                </a:solidFill>
                <a:latin typeface="Trebuchet MS"/>
                <a:cs typeface="Trebuchet MS"/>
              </a:rPr>
              <a:t>zi</a:t>
            </a:r>
            <a:r>
              <a:rPr sz="1200" spc="-40" dirty="0">
                <a:solidFill>
                  <a:srgbClr val="6F2F9F"/>
                </a:solidFill>
                <a:latin typeface="Trebuchet MS"/>
                <a:cs typeface="Trebuchet MS"/>
              </a:rPr>
              <a:t>one </a:t>
            </a:r>
            <a:r>
              <a:rPr sz="1200" spc="-80" dirty="0">
                <a:solidFill>
                  <a:srgbClr val="6F2F9F"/>
                </a:solidFill>
                <a:latin typeface="Trebuchet MS"/>
                <a:cs typeface="Trebuchet MS"/>
              </a:rPr>
              <a:t>del</a:t>
            </a:r>
            <a:r>
              <a:rPr sz="1200" spc="-2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6F2F9F"/>
                </a:solidFill>
                <a:latin typeface="Trebuchet MS"/>
                <a:cs typeface="Trebuchet MS"/>
              </a:rPr>
              <a:t>per</a:t>
            </a:r>
            <a:r>
              <a:rPr sz="1200" spc="-35" dirty="0">
                <a:solidFill>
                  <a:srgbClr val="6F2F9F"/>
                </a:solidFill>
                <a:latin typeface="Trebuchet MS"/>
                <a:cs typeface="Trebuchet MS"/>
              </a:rPr>
              <a:t>s</a:t>
            </a:r>
            <a:r>
              <a:rPr sz="1200" spc="-70" dirty="0">
                <a:solidFill>
                  <a:srgbClr val="6F2F9F"/>
                </a:solidFill>
                <a:latin typeface="Trebuchet MS"/>
                <a:cs typeface="Trebuchet MS"/>
              </a:rPr>
              <a:t>onale</a:t>
            </a:r>
            <a:r>
              <a:rPr sz="1200" spc="-14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F2F9F"/>
                </a:solidFill>
                <a:latin typeface="Trebuchet MS"/>
                <a:cs typeface="Trebuchet MS"/>
              </a:rPr>
              <a:t>A</a:t>
            </a:r>
            <a:r>
              <a:rPr sz="1200" spc="-100" dirty="0">
                <a:solidFill>
                  <a:srgbClr val="6F2F9F"/>
                </a:solidFill>
                <a:latin typeface="Trebuchet MS"/>
                <a:cs typeface="Trebuchet MS"/>
              </a:rPr>
              <a:t>T</a:t>
            </a:r>
            <a:r>
              <a:rPr sz="1200" spc="90" dirty="0">
                <a:solidFill>
                  <a:srgbClr val="6F2F9F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rebuchet MS"/>
              <a:cs typeface="Trebuchet MS"/>
            </a:endParaRPr>
          </a:p>
          <a:p>
            <a:pPr marL="597535">
              <a:lnSpc>
                <a:spcPct val="100000"/>
              </a:lnSpc>
            </a:pPr>
            <a:r>
              <a:rPr sz="1600" b="1" spc="185" dirty="0">
                <a:solidFill>
                  <a:srgbClr val="00338D"/>
                </a:solidFill>
                <a:latin typeface="Trebuchet MS"/>
                <a:cs typeface="Trebuchet MS"/>
              </a:rPr>
              <a:t>MONITORAGGIO</a:t>
            </a:r>
            <a:endParaRPr sz="16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200" spc="55" dirty="0">
                <a:solidFill>
                  <a:srgbClr val="00338D"/>
                </a:solidFill>
                <a:latin typeface="Trebuchet MS"/>
                <a:cs typeface="Trebuchet MS"/>
              </a:rPr>
              <a:t>M</a:t>
            </a:r>
            <a:r>
              <a:rPr sz="1200" spc="35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-45" dirty="0">
                <a:solidFill>
                  <a:srgbClr val="00338D"/>
                </a:solidFill>
                <a:latin typeface="Trebuchet MS"/>
                <a:cs typeface="Trebuchet MS"/>
              </a:rPr>
              <a:t>nit</a:t>
            </a:r>
            <a:r>
              <a:rPr sz="1200" spc="-65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5" dirty="0">
                <a:solidFill>
                  <a:srgbClr val="00338D"/>
                </a:solidFill>
                <a:latin typeface="Trebuchet MS"/>
                <a:cs typeface="Trebuchet MS"/>
              </a:rPr>
              <a:t>r</a:t>
            </a:r>
            <a:r>
              <a:rPr sz="1200" spc="-110" dirty="0">
                <a:solidFill>
                  <a:srgbClr val="00338D"/>
                </a:solidFill>
                <a:latin typeface="Trebuchet MS"/>
                <a:cs typeface="Trebuchet MS"/>
              </a:rPr>
              <a:t>a</a:t>
            </a:r>
            <a:r>
              <a:rPr sz="1200" spc="-100" dirty="0">
                <a:solidFill>
                  <a:srgbClr val="00338D"/>
                </a:solidFill>
                <a:latin typeface="Trebuchet MS"/>
                <a:cs typeface="Trebuchet MS"/>
              </a:rPr>
              <a:t>g</a:t>
            </a:r>
            <a:r>
              <a:rPr sz="1200" spc="-85" dirty="0">
                <a:solidFill>
                  <a:srgbClr val="00338D"/>
                </a:solidFill>
                <a:latin typeface="Trebuchet MS"/>
                <a:cs typeface="Trebuchet MS"/>
              </a:rPr>
              <a:t>gi</a:t>
            </a:r>
            <a:r>
              <a:rPr sz="1200" spc="15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00338D"/>
                </a:solidFill>
                <a:latin typeface="Trebuchet MS"/>
                <a:cs typeface="Trebuchet MS"/>
              </a:rPr>
              <a:t>e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90" dirty="0">
                <a:solidFill>
                  <a:srgbClr val="00338D"/>
                </a:solidFill>
                <a:latin typeface="Trebuchet MS"/>
                <a:cs typeface="Trebuchet MS"/>
              </a:rPr>
              <a:t>v</a:t>
            </a:r>
            <a:r>
              <a:rPr sz="1200" spc="-40" dirty="0">
                <a:solidFill>
                  <a:srgbClr val="00338D"/>
                </a:solidFill>
                <a:latin typeface="Trebuchet MS"/>
                <a:cs typeface="Trebuchet MS"/>
              </a:rPr>
              <a:t>er</a:t>
            </a:r>
            <a:r>
              <a:rPr sz="1200" spc="-90" dirty="0">
                <a:solidFill>
                  <a:srgbClr val="00338D"/>
                </a:solidFill>
                <a:latin typeface="Trebuchet MS"/>
                <a:cs typeface="Trebuchet MS"/>
              </a:rPr>
              <a:t>ifi</a:t>
            </a:r>
            <a:r>
              <a:rPr sz="1200" spc="-130" dirty="0">
                <a:solidFill>
                  <a:srgbClr val="00338D"/>
                </a:solidFill>
                <a:latin typeface="Trebuchet MS"/>
                <a:cs typeface="Trebuchet MS"/>
              </a:rPr>
              <a:t>c</a:t>
            </a:r>
            <a:r>
              <a:rPr sz="1200" spc="-120" dirty="0">
                <a:solidFill>
                  <a:srgbClr val="00338D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812800" lvl="1" indent="-343535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200" spc="-25" dirty="0">
                <a:solidFill>
                  <a:srgbClr val="00338D"/>
                </a:solidFill>
                <a:latin typeface="Trebuchet MS"/>
                <a:cs typeface="Trebuchet MS"/>
              </a:rPr>
              <a:t>Prio</a:t>
            </a:r>
            <a:r>
              <a:rPr sz="1200" spc="-20" dirty="0">
                <a:solidFill>
                  <a:srgbClr val="00338D"/>
                </a:solidFill>
                <a:latin typeface="Trebuchet MS"/>
                <a:cs typeface="Trebuchet MS"/>
              </a:rPr>
              <a:t>r</a:t>
            </a:r>
            <a:r>
              <a:rPr sz="1200" spc="-85" dirty="0">
                <a:solidFill>
                  <a:srgbClr val="00338D"/>
                </a:solidFill>
                <a:latin typeface="Trebuchet MS"/>
                <a:cs typeface="Trebuchet MS"/>
              </a:rPr>
              <a:t>it</a:t>
            </a:r>
            <a:r>
              <a:rPr sz="1200" spc="-120" dirty="0">
                <a:solidFill>
                  <a:srgbClr val="00338D"/>
                </a:solidFill>
                <a:latin typeface="Trebuchet MS"/>
                <a:cs typeface="Trebuchet MS"/>
              </a:rPr>
              <a:t>à</a:t>
            </a:r>
            <a:r>
              <a:rPr sz="1200" spc="-4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00338D"/>
                </a:solidFill>
                <a:latin typeface="Trebuchet MS"/>
                <a:cs typeface="Trebuchet MS"/>
              </a:rPr>
              <a:t>e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00338D"/>
                </a:solidFill>
                <a:latin typeface="Trebuchet MS"/>
                <a:cs typeface="Trebuchet MS"/>
              </a:rPr>
              <a:t>tra</a:t>
            </a:r>
            <a:r>
              <a:rPr sz="1200" spc="-90" dirty="0">
                <a:solidFill>
                  <a:srgbClr val="00338D"/>
                </a:solidFill>
                <a:latin typeface="Trebuchet MS"/>
                <a:cs typeface="Trebuchet MS"/>
              </a:rPr>
              <a:t>gu</a:t>
            </a:r>
            <a:r>
              <a:rPr sz="1200" spc="-85" dirty="0">
                <a:solidFill>
                  <a:srgbClr val="00338D"/>
                </a:solidFill>
                <a:latin typeface="Trebuchet MS"/>
                <a:cs typeface="Trebuchet MS"/>
              </a:rPr>
              <a:t>a</a:t>
            </a:r>
            <a:r>
              <a:rPr sz="1200" spc="-5" dirty="0">
                <a:solidFill>
                  <a:srgbClr val="00338D"/>
                </a:solidFill>
                <a:latin typeface="Trebuchet MS"/>
                <a:cs typeface="Trebuchet MS"/>
              </a:rPr>
              <a:t>r</a:t>
            </a:r>
            <a:r>
              <a:rPr sz="1200" spc="-70" dirty="0">
                <a:solidFill>
                  <a:srgbClr val="00338D"/>
                </a:solidFill>
                <a:latin typeface="Trebuchet MS"/>
                <a:cs typeface="Trebuchet MS"/>
              </a:rPr>
              <a:t>di</a:t>
            </a:r>
            <a:r>
              <a:rPr sz="1200" spc="-4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00338D"/>
                </a:solidFill>
                <a:latin typeface="Trebuchet MS"/>
                <a:cs typeface="Trebuchet MS"/>
              </a:rPr>
              <a:t>del</a:t>
            </a:r>
            <a:r>
              <a:rPr sz="1200" spc="-35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00338D"/>
                </a:solidFill>
                <a:latin typeface="Trebuchet MS"/>
                <a:cs typeface="Trebuchet MS"/>
              </a:rPr>
              <a:t>R</a:t>
            </a:r>
            <a:r>
              <a:rPr sz="1200" spc="-5" dirty="0">
                <a:solidFill>
                  <a:srgbClr val="00338D"/>
                </a:solidFill>
                <a:latin typeface="Trebuchet MS"/>
                <a:cs typeface="Trebuchet MS"/>
              </a:rPr>
              <a:t>A</a:t>
            </a:r>
            <a:r>
              <a:rPr sz="1200" spc="15" dirty="0">
                <a:solidFill>
                  <a:srgbClr val="00338D"/>
                </a:solidFill>
                <a:latin typeface="Trebuchet MS"/>
                <a:cs typeface="Trebuchet MS"/>
              </a:rPr>
              <a:t>V</a:t>
            </a:r>
            <a:endParaRPr sz="1200">
              <a:latin typeface="Trebuchet MS"/>
              <a:cs typeface="Trebuchet MS"/>
            </a:endParaRPr>
          </a:p>
          <a:p>
            <a:pPr marL="812800" lvl="1" indent="-343535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200" spc="170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-80" dirty="0">
                <a:solidFill>
                  <a:srgbClr val="00338D"/>
                </a:solidFill>
                <a:latin typeface="Trebuchet MS"/>
                <a:cs typeface="Trebuchet MS"/>
              </a:rPr>
              <a:t>biet</a:t>
            </a:r>
            <a:r>
              <a:rPr sz="1200" spc="-75" dirty="0">
                <a:solidFill>
                  <a:srgbClr val="00338D"/>
                </a:solidFill>
                <a:latin typeface="Trebuchet MS"/>
                <a:cs typeface="Trebuchet MS"/>
              </a:rPr>
              <a:t>t</a:t>
            </a:r>
            <a:r>
              <a:rPr sz="1200" spc="-90" dirty="0">
                <a:solidFill>
                  <a:srgbClr val="00338D"/>
                </a:solidFill>
                <a:latin typeface="Trebuchet MS"/>
                <a:cs typeface="Trebuchet MS"/>
              </a:rPr>
              <a:t>iv</a:t>
            </a:r>
            <a:r>
              <a:rPr sz="1200" spc="-60" dirty="0">
                <a:solidFill>
                  <a:srgbClr val="00338D"/>
                </a:solidFill>
                <a:latin typeface="Trebuchet MS"/>
                <a:cs typeface="Trebuchet MS"/>
              </a:rPr>
              <a:t>i</a:t>
            </a:r>
            <a:r>
              <a:rPr sz="1200" spc="-25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155" dirty="0">
                <a:solidFill>
                  <a:srgbClr val="00338D"/>
                </a:solidFill>
                <a:latin typeface="Trebuchet MS"/>
                <a:cs typeface="Trebuchet MS"/>
              </a:rPr>
              <a:t>f</a:t>
            </a:r>
            <a:r>
              <a:rPr sz="1200" spc="-45" dirty="0">
                <a:solidFill>
                  <a:srgbClr val="00338D"/>
                </a:solidFill>
                <a:latin typeface="Trebuchet MS"/>
                <a:cs typeface="Trebuchet MS"/>
              </a:rPr>
              <a:t>orma</a:t>
            </a:r>
            <a:r>
              <a:rPr sz="1200" spc="-75" dirty="0">
                <a:solidFill>
                  <a:srgbClr val="00338D"/>
                </a:solidFill>
                <a:latin typeface="Trebuchet MS"/>
                <a:cs typeface="Trebuchet MS"/>
              </a:rPr>
              <a:t>tivi</a:t>
            </a:r>
            <a:endParaRPr sz="12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338D"/>
              </a:buClr>
              <a:buFont typeface="Arial MT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812800" lvl="1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200" spc="-40" dirty="0">
                <a:solidFill>
                  <a:srgbClr val="00338D"/>
                </a:solidFill>
                <a:latin typeface="Trebuchet MS"/>
                <a:cs typeface="Trebuchet MS"/>
              </a:rPr>
              <a:t>Storic</a:t>
            </a:r>
            <a:r>
              <a:rPr sz="1200" spc="15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00338D"/>
                </a:solidFill>
                <a:latin typeface="Trebuchet MS"/>
                <a:cs typeface="Trebuchet MS"/>
              </a:rPr>
              <a:t>m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-45" dirty="0">
                <a:solidFill>
                  <a:srgbClr val="00338D"/>
                </a:solidFill>
                <a:latin typeface="Trebuchet MS"/>
                <a:cs typeface="Trebuchet MS"/>
              </a:rPr>
              <a:t>nit</a:t>
            </a:r>
            <a:r>
              <a:rPr sz="1200" spc="-65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5" dirty="0">
                <a:solidFill>
                  <a:srgbClr val="00338D"/>
                </a:solidFill>
                <a:latin typeface="Trebuchet MS"/>
                <a:cs typeface="Trebuchet MS"/>
              </a:rPr>
              <a:t>r</a:t>
            </a:r>
            <a:r>
              <a:rPr sz="1200" spc="-110" dirty="0">
                <a:solidFill>
                  <a:srgbClr val="00338D"/>
                </a:solidFill>
                <a:latin typeface="Trebuchet MS"/>
                <a:cs typeface="Trebuchet MS"/>
              </a:rPr>
              <a:t>a</a:t>
            </a:r>
            <a:r>
              <a:rPr sz="1200" spc="-100" dirty="0">
                <a:solidFill>
                  <a:srgbClr val="00338D"/>
                </a:solidFill>
                <a:latin typeface="Trebuchet MS"/>
                <a:cs typeface="Trebuchet MS"/>
              </a:rPr>
              <a:t>g</a:t>
            </a:r>
            <a:r>
              <a:rPr sz="1200" spc="-85" dirty="0">
                <a:solidFill>
                  <a:srgbClr val="00338D"/>
                </a:solidFill>
                <a:latin typeface="Trebuchet MS"/>
                <a:cs typeface="Trebuchet MS"/>
              </a:rPr>
              <a:t>gi</a:t>
            </a:r>
            <a:r>
              <a:rPr sz="1200" spc="15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00338D"/>
                </a:solidFill>
                <a:latin typeface="Trebuchet MS"/>
                <a:cs typeface="Trebuchet MS"/>
              </a:rPr>
              <a:t>e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90" dirty="0">
                <a:solidFill>
                  <a:srgbClr val="00338D"/>
                </a:solidFill>
                <a:latin typeface="Trebuchet MS"/>
                <a:cs typeface="Trebuchet MS"/>
              </a:rPr>
              <a:t>v</a:t>
            </a:r>
            <a:r>
              <a:rPr sz="1200" spc="-40" dirty="0">
                <a:solidFill>
                  <a:srgbClr val="00338D"/>
                </a:solidFill>
                <a:latin typeface="Trebuchet MS"/>
                <a:cs typeface="Trebuchet MS"/>
              </a:rPr>
              <a:t>er</a:t>
            </a:r>
            <a:r>
              <a:rPr sz="1200" spc="-90" dirty="0">
                <a:solidFill>
                  <a:srgbClr val="00338D"/>
                </a:solidFill>
                <a:latin typeface="Trebuchet MS"/>
                <a:cs typeface="Trebuchet MS"/>
              </a:rPr>
              <a:t>ifi</a:t>
            </a:r>
            <a:r>
              <a:rPr sz="1200" spc="-130" dirty="0">
                <a:solidFill>
                  <a:srgbClr val="00338D"/>
                </a:solidFill>
                <a:latin typeface="Trebuchet MS"/>
                <a:cs typeface="Trebuchet MS"/>
              </a:rPr>
              <a:t>c</a:t>
            </a:r>
            <a:r>
              <a:rPr sz="1200" spc="-120" dirty="0">
                <a:solidFill>
                  <a:srgbClr val="00338D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812800" lvl="1" indent="-343535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200" spc="-40" dirty="0">
                <a:solidFill>
                  <a:srgbClr val="00338D"/>
                </a:solidFill>
                <a:latin typeface="Trebuchet MS"/>
                <a:cs typeface="Trebuchet MS"/>
              </a:rPr>
              <a:t>Ultimo</a:t>
            </a:r>
            <a:r>
              <a:rPr sz="1200" spc="-45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Trebuchet MS"/>
                <a:cs typeface="Trebuchet MS"/>
              </a:rPr>
              <a:t>PTOF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00338D"/>
                </a:solidFill>
                <a:latin typeface="Trebuchet MS"/>
                <a:cs typeface="Trebuchet MS"/>
              </a:rPr>
              <a:t>pubblicato</a:t>
            </a:r>
            <a:endParaRPr sz="1200">
              <a:latin typeface="Trebuchet MS"/>
              <a:cs typeface="Trebuchet MS"/>
            </a:endParaRPr>
          </a:p>
          <a:p>
            <a:pPr marL="812800" lvl="1" indent="-343535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200" spc="10" dirty="0">
                <a:solidFill>
                  <a:srgbClr val="00338D"/>
                </a:solidFill>
                <a:latin typeface="Trebuchet MS"/>
                <a:cs typeface="Trebuchet MS"/>
              </a:rPr>
              <a:t>V</a:t>
            </a:r>
            <a:r>
              <a:rPr sz="1200" spc="-50" dirty="0">
                <a:solidFill>
                  <a:srgbClr val="00338D"/>
                </a:solidFill>
                <a:latin typeface="Trebuchet MS"/>
                <a:cs typeface="Trebuchet MS"/>
              </a:rPr>
              <a:t>i</a:t>
            </a:r>
            <a:r>
              <a:rPr sz="1200" spc="-70" dirty="0">
                <a:solidFill>
                  <a:srgbClr val="00338D"/>
                </a:solidFill>
                <a:latin typeface="Trebuchet MS"/>
                <a:cs typeface="Trebuchet MS"/>
              </a:rPr>
              <a:t>s</a:t>
            </a:r>
            <a:r>
              <a:rPr sz="1200" spc="-85" dirty="0">
                <a:solidFill>
                  <a:srgbClr val="00338D"/>
                </a:solidFill>
                <a:latin typeface="Trebuchet MS"/>
                <a:cs typeface="Trebuchet MS"/>
              </a:rPr>
              <a:t>ualiz</a:t>
            </a:r>
            <a:r>
              <a:rPr sz="1200" spc="-95" dirty="0">
                <a:solidFill>
                  <a:srgbClr val="00338D"/>
                </a:solidFill>
                <a:latin typeface="Trebuchet MS"/>
                <a:cs typeface="Trebuchet MS"/>
              </a:rPr>
              <a:t>za</a:t>
            </a:r>
            <a:r>
              <a:rPr sz="1200" spc="-35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00338D"/>
                </a:solidFill>
                <a:latin typeface="Trebuchet MS"/>
                <a:cs typeface="Trebuchet MS"/>
              </a:rPr>
              <a:t>indicat</a:t>
            </a:r>
            <a:r>
              <a:rPr sz="1200" spc="-90" dirty="0">
                <a:solidFill>
                  <a:srgbClr val="00338D"/>
                </a:solidFill>
                <a:latin typeface="Trebuchet MS"/>
                <a:cs typeface="Trebuchet MS"/>
              </a:rPr>
              <a:t>o</a:t>
            </a:r>
            <a:r>
              <a:rPr sz="1200" spc="5" dirty="0">
                <a:solidFill>
                  <a:srgbClr val="00338D"/>
                </a:solidFill>
                <a:latin typeface="Trebuchet MS"/>
                <a:cs typeface="Trebuchet MS"/>
              </a:rPr>
              <a:t>r</a:t>
            </a:r>
            <a:r>
              <a:rPr sz="1200" spc="-80" dirty="0">
                <a:solidFill>
                  <a:srgbClr val="00338D"/>
                </a:solidFill>
                <a:latin typeface="Trebuchet MS"/>
                <a:cs typeface="Trebuchet MS"/>
              </a:rPr>
              <a:t>i</a:t>
            </a:r>
            <a:r>
              <a:rPr sz="1200" spc="-3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00338D"/>
                </a:solidFill>
                <a:latin typeface="Trebuchet MS"/>
                <a:cs typeface="Trebuchet MS"/>
              </a:rPr>
              <a:t>deg</a:t>
            </a:r>
            <a:r>
              <a:rPr sz="1200" spc="-95" dirty="0">
                <a:solidFill>
                  <a:srgbClr val="00338D"/>
                </a:solidFill>
                <a:latin typeface="Trebuchet MS"/>
                <a:cs typeface="Trebuchet MS"/>
              </a:rPr>
              <a:t>l</a:t>
            </a:r>
            <a:r>
              <a:rPr sz="1200" spc="-85" dirty="0">
                <a:solidFill>
                  <a:srgbClr val="00338D"/>
                </a:solidFill>
                <a:latin typeface="Trebuchet MS"/>
                <a:cs typeface="Trebuchet MS"/>
              </a:rPr>
              <a:t>i</a:t>
            </a:r>
            <a:r>
              <a:rPr sz="1200" spc="-40" dirty="0">
                <a:solidFill>
                  <a:srgbClr val="00338D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00338D"/>
                </a:solidFill>
                <a:latin typeface="Trebuchet MS"/>
                <a:cs typeface="Trebuchet MS"/>
              </a:rPr>
              <a:t>e</a:t>
            </a:r>
            <a:r>
              <a:rPr sz="1200" spc="-55" dirty="0">
                <a:solidFill>
                  <a:srgbClr val="00338D"/>
                </a:solidFill>
                <a:latin typeface="Trebuchet MS"/>
                <a:cs typeface="Trebuchet MS"/>
              </a:rPr>
              <a:t>s</a:t>
            </a:r>
            <a:r>
              <a:rPr sz="1200" spc="-85" dirty="0">
                <a:solidFill>
                  <a:srgbClr val="00338D"/>
                </a:solidFill>
                <a:latin typeface="Trebuchet MS"/>
                <a:cs typeface="Trebuchet MS"/>
              </a:rPr>
              <a:t>it</a:t>
            </a:r>
            <a:r>
              <a:rPr sz="1200" spc="-80" dirty="0">
                <a:solidFill>
                  <a:srgbClr val="00338D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14299" y="4518215"/>
            <a:ext cx="415925" cy="415925"/>
            <a:chOff x="6714299" y="4518215"/>
            <a:chExt cx="415925" cy="41592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3887" y="4527804"/>
              <a:ext cx="396239" cy="39623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719061" y="4522978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2946" y="0"/>
                  </a:moveTo>
                  <a:lnTo>
                    <a:pt x="243840" y="4191"/>
                  </a:lnTo>
                  <a:lnTo>
                    <a:pt x="281940" y="16002"/>
                  </a:lnTo>
                  <a:lnTo>
                    <a:pt x="316357" y="34671"/>
                  </a:lnTo>
                  <a:lnTo>
                    <a:pt x="346456" y="59436"/>
                  </a:lnTo>
                  <a:lnTo>
                    <a:pt x="371221" y="89535"/>
                  </a:lnTo>
                  <a:lnTo>
                    <a:pt x="389890" y="123952"/>
                  </a:lnTo>
                  <a:lnTo>
                    <a:pt x="401701" y="162052"/>
                  </a:lnTo>
                  <a:lnTo>
                    <a:pt x="405892" y="202946"/>
                  </a:lnTo>
                  <a:lnTo>
                    <a:pt x="401701" y="243840"/>
                  </a:lnTo>
                  <a:lnTo>
                    <a:pt x="389890" y="281940"/>
                  </a:lnTo>
                  <a:lnTo>
                    <a:pt x="371221" y="316357"/>
                  </a:lnTo>
                  <a:lnTo>
                    <a:pt x="346456" y="346456"/>
                  </a:lnTo>
                  <a:lnTo>
                    <a:pt x="316357" y="371221"/>
                  </a:lnTo>
                  <a:lnTo>
                    <a:pt x="281940" y="389890"/>
                  </a:lnTo>
                  <a:lnTo>
                    <a:pt x="243840" y="401701"/>
                  </a:lnTo>
                  <a:lnTo>
                    <a:pt x="202946" y="405892"/>
                  </a:lnTo>
                  <a:lnTo>
                    <a:pt x="162052" y="401701"/>
                  </a:lnTo>
                  <a:lnTo>
                    <a:pt x="123952" y="389890"/>
                  </a:lnTo>
                  <a:lnTo>
                    <a:pt x="89535" y="371221"/>
                  </a:lnTo>
                  <a:lnTo>
                    <a:pt x="59436" y="346456"/>
                  </a:lnTo>
                  <a:lnTo>
                    <a:pt x="34671" y="316357"/>
                  </a:lnTo>
                  <a:lnTo>
                    <a:pt x="16002" y="281940"/>
                  </a:lnTo>
                  <a:lnTo>
                    <a:pt x="4191" y="243840"/>
                  </a:lnTo>
                  <a:lnTo>
                    <a:pt x="0" y="202946"/>
                  </a:lnTo>
                  <a:lnTo>
                    <a:pt x="4191" y="162052"/>
                  </a:lnTo>
                  <a:lnTo>
                    <a:pt x="16002" y="123952"/>
                  </a:lnTo>
                  <a:lnTo>
                    <a:pt x="34671" y="89535"/>
                  </a:lnTo>
                  <a:lnTo>
                    <a:pt x="59436" y="59436"/>
                  </a:lnTo>
                  <a:lnTo>
                    <a:pt x="89535" y="34671"/>
                  </a:lnTo>
                  <a:lnTo>
                    <a:pt x="123952" y="16002"/>
                  </a:lnTo>
                  <a:lnTo>
                    <a:pt x="162052" y="4191"/>
                  </a:lnTo>
                  <a:lnTo>
                    <a:pt x="202946" y="0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6648" y="3313239"/>
            <a:ext cx="1860359" cy="18548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2394" y="23240"/>
            <a:ext cx="5743575" cy="83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995"/>
              </a:lnSpc>
              <a:spcBef>
                <a:spcPts val="95"/>
              </a:spcBef>
            </a:pPr>
            <a:r>
              <a:rPr sz="2500" spc="-5" dirty="0"/>
              <a:t>Piano </a:t>
            </a:r>
            <a:r>
              <a:rPr sz="2500" spc="-20" dirty="0"/>
              <a:t>Triennale</a:t>
            </a:r>
            <a:r>
              <a:rPr sz="2500" spc="5" dirty="0"/>
              <a:t> </a:t>
            </a:r>
            <a:r>
              <a:rPr sz="2500" spc="-5" dirty="0"/>
              <a:t>dell’Offerta</a:t>
            </a:r>
            <a:r>
              <a:rPr sz="2500" spc="35" dirty="0"/>
              <a:t> </a:t>
            </a:r>
            <a:r>
              <a:rPr sz="2500" spc="-5" dirty="0"/>
              <a:t>Formativa</a:t>
            </a:r>
            <a:endParaRPr sz="2500"/>
          </a:p>
          <a:p>
            <a:pPr algn="ctr">
              <a:lnSpc>
                <a:spcPts val="3354"/>
              </a:lnSpc>
            </a:pPr>
            <a:r>
              <a:rPr b="0" i="1" spc="-5" dirty="0">
                <a:latin typeface="Arial"/>
                <a:cs typeface="Arial"/>
              </a:rPr>
              <a:t>Dettaglio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sezioni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(1/2)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2532" y="1228725"/>
            <a:ext cx="18199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7220" algn="l"/>
                <a:tab pos="1420495" algn="l"/>
              </a:tabLst>
            </a:pP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15" dirty="0">
                <a:latin typeface="Arial MT"/>
                <a:cs typeface="Arial MT"/>
              </a:rPr>
              <a:t>l</a:t>
            </a:r>
            <a:r>
              <a:rPr sz="1400" dirty="0">
                <a:latin typeface="Arial MT"/>
                <a:cs typeface="Arial MT"/>
              </a:rPr>
              <a:t>a	s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1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da	so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8836" y="1463420"/>
            <a:ext cx="16738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8080" algn="l"/>
              </a:tabLst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q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tro	cam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595" y="1207998"/>
            <a:ext cx="1002665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All’interno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presenti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obbligatori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es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iz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0839" y="1677390"/>
            <a:ext cx="1640839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5720">
              <a:lnSpc>
                <a:spcPct val="110000"/>
              </a:lnSpc>
              <a:spcBef>
                <a:spcPts val="100"/>
              </a:spcBef>
              <a:tabLst>
                <a:tab pos="571500" algn="l"/>
                <a:tab pos="1471295" algn="l"/>
              </a:tabLst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ca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tt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iz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za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ti	</a:t>
            </a:r>
            <a:r>
              <a:rPr sz="1400" b="1" spc="-3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la  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	m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od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lo	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595" y="2070201"/>
            <a:ext cx="2831465" cy="6483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1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formativo: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1)	Classe/i:</a:t>
            </a:r>
            <a:r>
              <a:rPr sz="1400" b="1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selezionare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la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classe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595" y="2692755"/>
            <a:ext cx="2833370" cy="322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algn="just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destinataria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modulo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orientamento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formativo</a:t>
            </a:r>
            <a:endParaRPr sz="14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600"/>
              </a:spcBef>
              <a:buAutoNum type="arabicParenR" startAt="2"/>
              <a:tabLst>
                <a:tab pos="355600" algn="l"/>
                <a:tab pos="1429385" algn="l"/>
                <a:tab pos="2661285" algn="l"/>
              </a:tabLst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lo	m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od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lo	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di 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formativo: </a:t>
            </a:r>
            <a:r>
              <a:rPr sz="1400" b="1" spc="-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campo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precompilato</a:t>
            </a:r>
            <a:r>
              <a:rPr sz="1400" dirty="0">
                <a:latin typeface="Arial MT"/>
                <a:cs typeface="Arial MT"/>
              </a:rPr>
              <a:t> in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base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alla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classe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selezionata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ma 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modificabile/personalizzabile</a:t>
            </a:r>
            <a:endParaRPr sz="14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600"/>
              </a:spcBef>
              <a:buAutoNum type="arabicParenR" startAt="2"/>
              <a:tabLst>
                <a:tab pos="355600" algn="l"/>
              </a:tabLst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Attività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previste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all’interno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 dell’orientamento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formativo: </a:t>
            </a:r>
            <a:r>
              <a:rPr sz="1400" b="1" spc="-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campo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testo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libero</a:t>
            </a:r>
            <a:r>
              <a:rPr sz="1400" dirty="0">
                <a:latin typeface="Arial MT"/>
                <a:cs typeface="Arial MT"/>
              </a:rPr>
              <a:t> in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cui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descrivere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sinteticamente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le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attività</a:t>
            </a:r>
            <a:r>
              <a:rPr sz="1400" dirty="0">
                <a:latin typeface="Arial MT"/>
                <a:cs typeface="Arial MT"/>
              </a:rPr>
              <a:t> che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intendono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realizzare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676" y="1053083"/>
            <a:ext cx="8388096" cy="50490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4521708"/>
            <a:ext cx="11506200" cy="20924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2394" y="23240"/>
            <a:ext cx="5743575" cy="83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995"/>
              </a:lnSpc>
              <a:spcBef>
                <a:spcPts val="95"/>
              </a:spcBef>
            </a:pPr>
            <a:r>
              <a:rPr sz="2500" spc="-5" dirty="0"/>
              <a:t>Piano </a:t>
            </a:r>
            <a:r>
              <a:rPr sz="2500" spc="-20" dirty="0"/>
              <a:t>Triennale</a:t>
            </a:r>
            <a:r>
              <a:rPr sz="2500" spc="5" dirty="0"/>
              <a:t> </a:t>
            </a:r>
            <a:r>
              <a:rPr sz="2500" spc="-5" dirty="0"/>
              <a:t>dell’Offerta</a:t>
            </a:r>
            <a:r>
              <a:rPr sz="2500" spc="35" dirty="0"/>
              <a:t> </a:t>
            </a:r>
            <a:r>
              <a:rPr sz="2500" spc="-5" dirty="0"/>
              <a:t>Formativa</a:t>
            </a:r>
            <a:endParaRPr sz="2500"/>
          </a:p>
          <a:p>
            <a:pPr algn="ctr">
              <a:lnSpc>
                <a:spcPts val="3354"/>
              </a:lnSpc>
            </a:pPr>
            <a:r>
              <a:rPr b="0" i="1" spc="-5" dirty="0">
                <a:latin typeface="Arial"/>
                <a:cs typeface="Arial"/>
              </a:rPr>
              <a:t>Dettaglio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sezioni</a:t>
            </a:r>
            <a:r>
              <a:rPr b="0" i="1" spc="-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(2/2)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360" y="1320164"/>
            <a:ext cx="4017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4)</a:t>
            </a:r>
            <a:r>
              <a:rPr sz="2000" b="1" spc="3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Numero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di ore: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campo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cui </a:t>
            </a:r>
            <a:r>
              <a:rPr sz="2000" spc="-10" dirty="0">
                <a:latin typeface="Arial MT"/>
                <a:cs typeface="Arial MT"/>
              </a:rPr>
              <a:t>va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5260" y="1625955"/>
            <a:ext cx="14249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1155065" algn="l"/>
              </a:tabLst>
            </a:pPr>
            <a:r>
              <a:rPr sz="2000" dirty="0">
                <a:latin typeface="Arial MT"/>
                <a:cs typeface="Arial MT"/>
              </a:rPr>
              <a:t>inserito	</a:t>
            </a:r>
            <a:r>
              <a:rPr sz="2000" spc="-5" dirty="0">
                <a:latin typeface="Arial MT"/>
                <a:cs typeface="Arial MT"/>
              </a:rPr>
              <a:t>il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curricolari </a:t>
            </a:r>
            <a:r>
              <a:rPr sz="2000" dirty="0">
                <a:latin typeface="Arial MT"/>
                <a:cs typeface="Arial MT"/>
              </a:rPr>
              <a:t> c</a:t>
            </a:r>
            <a:r>
              <a:rPr sz="2000" spc="5" dirty="0">
                <a:latin typeface="Arial MT"/>
                <a:cs typeface="Arial MT"/>
              </a:rPr>
              <a:t>o</a:t>
            </a:r>
            <a:r>
              <a:rPr sz="2000" spc="-1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plessivo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7289" y="1625955"/>
            <a:ext cx="22752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 algn="r">
              <a:lnSpc>
                <a:spcPct val="110000"/>
              </a:lnSpc>
              <a:spcBef>
                <a:spcPts val="100"/>
              </a:spcBef>
              <a:tabLst>
                <a:tab pos="594995" algn="l"/>
                <a:tab pos="706120" algn="l"/>
                <a:tab pos="1372235" algn="l"/>
                <a:tab pos="1865630" algn="l"/>
                <a:tab pos="1893570" algn="l"/>
              </a:tabLst>
            </a:pPr>
            <a:r>
              <a:rPr sz="2000" dirty="0">
                <a:latin typeface="Arial MT"/>
                <a:cs typeface="Arial MT"/>
              </a:rPr>
              <a:t>n</a:t>
            </a:r>
            <a:r>
              <a:rPr sz="2000" spc="5" dirty="0">
                <a:latin typeface="Arial MT"/>
                <a:cs typeface="Arial MT"/>
              </a:rPr>
              <a:t>u</a:t>
            </a:r>
            <a:r>
              <a:rPr sz="2000" spc="-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ero	di		ore  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d	ex</a:t>
            </a:r>
            <a:r>
              <a:rPr sz="2000" spc="-10" dirty="0">
                <a:latin typeface="Arial MT"/>
                <a:cs typeface="Arial MT"/>
              </a:rPr>
              <a:t>tr</a:t>
            </a:r>
            <a:r>
              <a:rPr sz="2000" dirty="0">
                <a:latin typeface="Arial MT"/>
                <a:cs typeface="Arial MT"/>
              </a:rPr>
              <a:t>acu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r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c</a:t>
            </a:r>
            <a:r>
              <a:rPr sz="2000" spc="5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l</a:t>
            </a:r>
            <a:r>
              <a:rPr sz="2000" spc="-1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ri  (con		</a:t>
            </a:r>
            <a:r>
              <a:rPr sz="2000" spc="-5" dirty="0">
                <a:latin typeface="Arial MT"/>
                <a:cs typeface="Arial MT"/>
              </a:rPr>
              <a:t>controllo	</a:t>
            </a:r>
            <a:r>
              <a:rPr sz="2000" dirty="0">
                <a:latin typeface="Arial MT"/>
                <a:cs typeface="Arial MT"/>
              </a:rPr>
              <a:t>di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5260" y="2661361"/>
            <a:ext cx="3288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coerenza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Linee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guida)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014983"/>
            <a:ext cx="5455920" cy="27051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2775" y="4087495"/>
            <a:ext cx="9582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È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anche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possibile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selezionare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modalità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di attuazione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modulo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 orientamento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formativo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INDICE</a:t>
            </a:r>
            <a:r>
              <a:rPr spc="-30" dirty="0"/>
              <a:t> </a:t>
            </a:r>
            <a:r>
              <a:rPr spc="-5" dirty="0"/>
              <a:t>DELLA</a:t>
            </a:r>
            <a:r>
              <a:rPr spc="-105" dirty="0"/>
              <a:t> </a:t>
            </a:r>
            <a:r>
              <a:rPr spc="-25" dirty="0"/>
              <a:t>PRESENTAZIONE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96021" y="1203007"/>
            <a:ext cx="9475470" cy="4452620"/>
            <a:chOff x="1696021" y="1203007"/>
            <a:chExt cx="9475470" cy="4452620"/>
          </a:xfrm>
        </p:grpSpPr>
        <p:sp>
          <p:nvSpPr>
            <p:cNvPr id="4" name="object 4"/>
            <p:cNvSpPr/>
            <p:nvPr/>
          </p:nvSpPr>
          <p:spPr>
            <a:xfrm>
              <a:off x="1700783" y="1207769"/>
              <a:ext cx="935990" cy="4443095"/>
            </a:xfrm>
            <a:custGeom>
              <a:avLst/>
              <a:gdLst/>
              <a:ahLst/>
              <a:cxnLst/>
              <a:rect l="l" t="t" r="r" b="b"/>
              <a:pathLst>
                <a:path w="935989" h="4443095">
                  <a:moveTo>
                    <a:pt x="15240" y="0"/>
                  </a:moveTo>
                  <a:lnTo>
                    <a:pt x="49322" y="34584"/>
                  </a:lnTo>
                  <a:lnTo>
                    <a:pt x="82762" y="69561"/>
                  </a:lnTo>
                  <a:lnTo>
                    <a:pt x="115558" y="104922"/>
                  </a:lnTo>
                  <a:lnTo>
                    <a:pt x="147712" y="140660"/>
                  </a:lnTo>
                  <a:lnTo>
                    <a:pt x="179223" y="176768"/>
                  </a:lnTo>
                  <a:lnTo>
                    <a:pt x="210090" y="213238"/>
                  </a:lnTo>
                  <a:lnTo>
                    <a:pt x="240315" y="250063"/>
                  </a:lnTo>
                  <a:lnTo>
                    <a:pt x="269897" y="287235"/>
                  </a:lnTo>
                  <a:lnTo>
                    <a:pt x="298836" y="324746"/>
                  </a:lnTo>
                  <a:lnTo>
                    <a:pt x="327132" y="362590"/>
                  </a:lnTo>
                  <a:lnTo>
                    <a:pt x="354785" y="400759"/>
                  </a:lnTo>
                  <a:lnTo>
                    <a:pt x="381796" y="439245"/>
                  </a:lnTo>
                  <a:lnTo>
                    <a:pt x="408163" y="478041"/>
                  </a:lnTo>
                  <a:lnTo>
                    <a:pt x="433887" y="517140"/>
                  </a:lnTo>
                  <a:lnTo>
                    <a:pt x="458969" y="556533"/>
                  </a:lnTo>
                  <a:lnTo>
                    <a:pt x="483407" y="596214"/>
                  </a:lnTo>
                  <a:lnTo>
                    <a:pt x="507202" y="636175"/>
                  </a:lnTo>
                  <a:lnTo>
                    <a:pt x="530355" y="676408"/>
                  </a:lnTo>
                  <a:lnTo>
                    <a:pt x="552865" y="716907"/>
                  </a:lnTo>
                  <a:lnTo>
                    <a:pt x="574731" y="757663"/>
                  </a:lnTo>
                  <a:lnTo>
                    <a:pt x="595955" y="798669"/>
                  </a:lnTo>
                  <a:lnTo>
                    <a:pt x="616536" y="839919"/>
                  </a:lnTo>
                  <a:lnTo>
                    <a:pt x="636474" y="881403"/>
                  </a:lnTo>
                  <a:lnTo>
                    <a:pt x="655769" y="923115"/>
                  </a:lnTo>
                  <a:lnTo>
                    <a:pt x="674420" y="965047"/>
                  </a:lnTo>
                  <a:lnTo>
                    <a:pt x="692429" y="1007193"/>
                  </a:lnTo>
                  <a:lnTo>
                    <a:pt x="709796" y="1049543"/>
                  </a:lnTo>
                  <a:lnTo>
                    <a:pt x="726519" y="1092092"/>
                  </a:lnTo>
                  <a:lnTo>
                    <a:pt x="742599" y="1134831"/>
                  </a:lnTo>
                  <a:lnTo>
                    <a:pt x="758036" y="1177753"/>
                  </a:lnTo>
                  <a:lnTo>
                    <a:pt x="772830" y="1220851"/>
                  </a:lnTo>
                  <a:lnTo>
                    <a:pt x="786982" y="1264116"/>
                  </a:lnTo>
                  <a:lnTo>
                    <a:pt x="800490" y="1307542"/>
                  </a:lnTo>
                  <a:lnTo>
                    <a:pt x="813355" y="1351122"/>
                  </a:lnTo>
                  <a:lnTo>
                    <a:pt x="825578" y="1394847"/>
                  </a:lnTo>
                  <a:lnTo>
                    <a:pt x="837157" y="1438710"/>
                  </a:lnTo>
                  <a:lnTo>
                    <a:pt x="848094" y="1482704"/>
                  </a:lnTo>
                  <a:lnTo>
                    <a:pt x="858387" y="1526821"/>
                  </a:lnTo>
                  <a:lnTo>
                    <a:pt x="868038" y="1571054"/>
                  </a:lnTo>
                  <a:lnTo>
                    <a:pt x="877046" y="1615395"/>
                  </a:lnTo>
                  <a:lnTo>
                    <a:pt x="885410" y="1659838"/>
                  </a:lnTo>
                  <a:lnTo>
                    <a:pt x="893132" y="1704373"/>
                  </a:lnTo>
                  <a:lnTo>
                    <a:pt x="900211" y="1748995"/>
                  </a:lnTo>
                  <a:lnTo>
                    <a:pt x="906647" y="1793695"/>
                  </a:lnTo>
                  <a:lnTo>
                    <a:pt x="912440" y="1838466"/>
                  </a:lnTo>
                  <a:lnTo>
                    <a:pt x="917590" y="1883301"/>
                  </a:lnTo>
                  <a:lnTo>
                    <a:pt x="922097" y="1928191"/>
                  </a:lnTo>
                  <a:lnTo>
                    <a:pt x="925961" y="1973131"/>
                  </a:lnTo>
                  <a:lnTo>
                    <a:pt x="929182" y="2018111"/>
                  </a:lnTo>
                  <a:lnTo>
                    <a:pt x="931760" y="2063125"/>
                  </a:lnTo>
                  <a:lnTo>
                    <a:pt x="933695" y="2108166"/>
                  </a:lnTo>
                  <a:lnTo>
                    <a:pt x="934987" y="2153225"/>
                  </a:lnTo>
                  <a:lnTo>
                    <a:pt x="935636" y="2198295"/>
                  </a:lnTo>
                  <a:lnTo>
                    <a:pt x="935642" y="2243370"/>
                  </a:lnTo>
                  <a:lnTo>
                    <a:pt x="935006" y="2288440"/>
                  </a:lnTo>
                  <a:lnTo>
                    <a:pt x="933726" y="2333500"/>
                  </a:lnTo>
                  <a:lnTo>
                    <a:pt x="931803" y="2378541"/>
                  </a:lnTo>
                  <a:lnTo>
                    <a:pt x="929238" y="2423556"/>
                  </a:lnTo>
                  <a:lnTo>
                    <a:pt x="926029" y="2468538"/>
                  </a:lnTo>
                  <a:lnTo>
                    <a:pt x="922177" y="2513478"/>
                  </a:lnTo>
                  <a:lnTo>
                    <a:pt x="917683" y="2558370"/>
                  </a:lnTo>
                  <a:lnTo>
                    <a:pt x="912545" y="2603206"/>
                  </a:lnTo>
                  <a:lnTo>
                    <a:pt x="906765" y="2647979"/>
                  </a:lnTo>
                  <a:lnTo>
                    <a:pt x="900342" y="2692681"/>
                  </a:lnTo>
                  <a:lnTo>
                    <a:pt x="893275" y="2737305"/>
                  </a:lnTo>
                  <a:lnTo>
                    <a:pt x="885566" y="2781843"/>
                  </a:lnTo>
                  <a:lnTo>
                    <a:pt x="877213" y="2826288"/>
                  </a:lnTo>
                  <a:lnTo>
                    <a:pt x="868218" y="2870632"/>
                  </a:lnTo>
                  <a:lnTo>
                    <a:pt x="858580" y="2914868"/>
                  </a:lnTo>
                  <a:lnTo>
                    <a:pt x="848298" y="2958989"/>
                  </a:lnTo>
                  <a:lnTo>
                    <a:pt x="837374" y="3002986"/>
                  </a:lnTo>
                  <a:lnTo>
                    <a:pt x="825807" y="3046853"/>
                  </a:lnTo>
                  <a:lnTo>
                    <a:pt x="813597" y="3090581"/>
                  </a:lnTo>
                  <a:lnTo>
                    <a:pt x="800744" y="3134165"/>
                  </a:lnTo>
                  <a:lnTo>
                    <a:pt x="787247" y="3177595"/>
                  </a:lnTo>
                  <a:lnTo>
                    <a:pt x="773108" y="3220865"/>
                  </a:lnTo>
                  <a:lnTo>
                    <a:pt x="758326" y="3263967"/>
                  </a:lnTo>
                  <a:lnTo>
                    <a:pt x="742901" y="3306894"/>
                  </a:lnTo>
                  <a:lnTo>
                    <a:pt x="726833" y="3349638"/>
                  </a:lnTo>
                  <a:lnTo>
                    <a:pt x="710122" y="3392192"/>
                  </a:lnTo>
                  <a:lnTo>
                    <a:pt x="692768" y="3434548"/>
                  </a:lnTo>
                  <a:lnTo>
                    <a:pt x="674771" y="3476699"/>
                  </a:lnTo>
                  <a:lnTo>
                    <a:pt x="656131" y="3518637"/>
                  </a:lnTo>
                  <a:lnTo>
                    <a:pt x="636848" y="3560355"/>
                  </a:lnTo>
                  <a:lnTo>
                    <a:pt x="616922" y="3601846"/>
                  </a:lnTo>
                  <a:lnTo>
                    <a:pt x="596353" y="3643101"/>
                  </a:lnTo>
                  <a:lnTo>
                    <a:pt x="575141" y="3684114"/>
                  </a:lnTo>
                  <a:lnTo>
                    <a:pt x="553286" y="3724877"/>
                  </a:lnTo>
                  <a:lnTo>
                    <a:pt x="530788" y="3765383"/>
                  </a:lnTo>
                  <a:lnTo>
                    <a:pt x="507647" y="3805624"/>
                  </a:lnTo>
                  <a:lnTo>
                    <a:pt x="483863" y="3845592"/>
                  </a:lnTo>
                  <a:lnTo>
                    <a:pt x="459437" y="3885280"/>
                  </a:lnTo>
                  <a:lnTo>
                    <a:pt x="434367" y="3924681"/>
                  </a:lnTo>
                  <a:lnTo>
                    <a:pt x="408654" y="3963788"/>
                  </a:lnTo>
                  <a:lnTo>
                    <a:pt x="382298" y="4002592"/>
                  </a:lnTo>
                  <a:lnTo>
                    <a:pt x="355299" y="4041087"/>
                  </a:lnTo>
                  <a:lnTo>
                    <a:pt x="327657" y="4079264"/>
                  </a:lnTo>
                  <a:lnTo>
                    <a:pt x="299373" y="4117117"/>
                  </a:lnTo>
                  <a:lnTo>
                    <a:pt x="270445" y="4154637"/>
                  </a:lnTo>
                  <a:lnTo>
                    <a:pt x="240874" y="4191818"/>
                  </a:lnTo>
                  <a:lnTo>
                    <a:pt x="210660" y="4228652"/>
                  </a:lnTo>
                  <a:lnTo>
                    <a:pt x="179803" y="4265132"/>
                  </a:lnTo>
                  <a:lnTo>
                    <a:pt x="148304" y="4301250"/>
                  </a:lnTo>
                  <a:lnTo>
                    <a:pt x="116161" y="4336998"/>
                  </a:lnTo>
                  <a:lnTo>
                    <a:pt x="83375" y="4372369"/>
                  </a:lnTo>
                  <a:lnTo>
                    <a:pt x="49946" y="4407356"/>
                  </a:lnTo>
                  <a:lnTo>
                    <a:pt x="15875" y="4441952"/>
                  </a:lnTo>
                  <a:lnTo>
                    <a:pt x="15621" y="4442142"/>
                  </a:lnTo>
                  <a:lnTo>
                    <a:pt x="15493" y="4442320"/>
                  </a:lnTo>
                  <a:lnTo>
                    <a:pt x="15240" y="4442498"/>
                  </a:lnTo>
                  <a:lnTo>
                    <a:pt x="0" y="4427207"/>
                  </a:lnTo>
                  <a:lnTo>
                    <a:pt x="33846" y="4392859"/>
                  </a:lnTo>
                  <a:lnTo>
                    <a:pt x="67053" y="4358122"/>
                  </a:lnTo>
                  <a:lnTo>
                    <a:pt x="99622" y="4323002"/>
                  </a:lnTo>
                  <a:lnTo>
                    <a:pt x="131553" y="4287509"/>
                  </a:lnTo>
                  <a:lnTo>
                    <a:pt x="162845" y="4251648"/>
                  </a:lnTo>
                  <a:lnTo>
                    <a:pt x="193499" y="4215428"/>
                  </a:lnTo>
                  <a:lnTo>
                    <a:pt x="223514" y="4178855"/>
                  </a:lnTo>
                  <a:lnTo>
                    <a:pt x="252891" y="4141937"/>
                  </a:lnTo>
                  <a:lnTo>
                    <a:pt x="281630" y="4104682"/>
                  </a:lnTo>
                  <a:lnTo>
                    <a:pt x="309729" y="4067097"/>
                  </a:lnTo>
                  <a:lnTo>
                    <a:pt x="337191" y="4029190"/>
                  </a:lnTo>
                  <a:lnTo>
                    <a:pt x="364014" y="3990967"/>
                  </a:lnTo>
                  <a:lnTo>
                    <a:pt x="390198" y="3952437"/>
                  </a:lnTo>
                  <a:lnTo>
                    <a:pt x="415744" y="3913606"/>
                  </a:lnTo>
                  <a:lnTo>
                    <a:pt x="440651" y="3874482"/>
                  </a:lnTo>
                  <a:lnTo>
                    <a:pt x="464920" y="3835072"/>
                  </a:lnTo>
                  <a:lnTo>
                    <a:pt x="488551" y="3795385"/>
                  </a:lnTo>
                  <a:lnTo>
                    <a:pt x="511543" y="3755427"/>
                  </a:lnTo>
                  <a:lnTo>
                    <a:pt x="533896" y="3715205"/>
                  </a:lnTo>
                  <a:lnTo>
                    <a:pt x="555611" y="3674728"/>
                  </a:lnTo>
                  <a:lnTo>
                    <a:pt x="576687" y="3634002"/>
                  </a:lnTo>
                  <a:lnTo>
                    <a:pt x="597125" y="3593035"/>
                  </a:lnTo>
                  <a:lnTo>
                    <a:pt x="616925" y="3551835"/>
                  </a:lnTo>
                  <a:lnTo>
                    <a:pt x="636086" y="3510408"/>
                  </a:lnTo>
                  <a:lnTo>
                    <a:pt x="654608" y="3468763"/>
                  </a:lnTo>
                  <a:lnTo>
                    <a:pt x="672492" y="3426906"/>
                  </a:lnTo>
                  <a:lnTo>
                    <a:pt x="689737" y="3384845"/>
                  </a:lnTo>
                  <a:lnTo>
                    <a:pt x="706344" y="3342588"/>
                  </a:lnTo>
                  <a:lnTo>
                    <a:pt x="722313" y="3300141"/>
                  </a:lnTo>
                  <a:lnTo>
                    <a:pt x="737643" y="3257513"/>
                  </a:lnTo>
                  <a:lnTo>
                    <a:pt x="752334" y="3214710"/>
                  </a:lnTo>
                  <a:lnTo>
                    <a:pt x="766387" y="3171741"/>
                  </a:lnTo>
                  <a:lnTo>
                    <a:pt x="779801" y="3128612"/>
                  </a:lnTo>
                  <a:lnTo>
                    <a:pt x="792577" y="3085331"/>
                  </a:lnTo>
                  <a:lnTo>
                    <a:pt x="804715" y="3041905"/>
                  </a:lnTo>
                  <a:lnTo>
                    <a:pt x="816213" y="2998342"/>
                  </a:lnTo>
                  <a:lnTo>
                    <a:pt x="827074" y="2954649"/>
                  </a:lnTo>
                  <a:lnTo>
                    <a:pt x="837296" y="2910834"/>
                  </a:lnTo>
                  <a:lnTo>
                    <a:pt x="846879" y="2866904"/>
                  </a:lnTo>
                  <a:lnTo>
                    <a:pt x="855824" y="2822866"/>
                  </a:lnTo>
                  <a:lnTo>
                    <a:pt x="864130" y="2778729"/>
                  </a:lnTo>
                  <a:lnTo>
                    <a:pt x="871798" y="2734498"/>
                  </a:lnTo>
                  <a:lnTo>
                    <a:pt x="878827" y="2690182"/>
                  </a:lnTo>
                  <a:lnTo>
                    <a:pt x="885217" y="2645788"/>
                  </a:lnTo>
                  <a:lnTo>
                    <a:pt x="890970" y="2601324"/>
                  </a:lnTo>
                  <a:lnTo>
                    <a:pt x="896083" y="2556796"/>
                  </a:lnTo>
                  <a:lnTo>
                    <a:pt x="900558" y="2512213"/>
                  </a:lnTo>
                  <a:lnTo>
                    <a:pt x="904395" y="2467581"/>
                  </a:lnTo>
                  <a:lnTo>
                    <a:pt x="907593" y="2422909"/>
                  </a:lnTo>
                  <a:lnTo>
                    <a:pt x="910152" y="2378203"/>
                  </a:lnTo>
                  <a:lnTo>
                    <a:pt x="912073" y="2333472"/>
                  </a:lnTo>
                  <a:lnTo>
                    <a:pt x="913356" y="2288721"/>
                  </a:lnTo>
                  <a:lnTo>
                    <a:pt x="914000" y="2243960"/>
                  </a:lnTo>
                  <a:lnTo>
                    <a:pt x="914005" y="2199194"/>
                  </a:lnTo>
                  <a:lnTo>
                    <a:pt x="913372" y="2154433"/>
                  </a:lnTo>
                  <a:lnTo>
                    <a:pt x="912100" y="2109682"/>
                  </a:lnTo>
                  <a:lnTo>
                    <a:pt x="910190" y="2064950"/>
                  </a:lnTo>
                  <a:lnTo>
                    <a:pt x="907641" y="2020244"/>
                  </a:lnTo>
                  <a:lnTo>
                    <a:pt x="904453" y="1975571"/>
                  </a:lnTo>
                  <a:lnTo>
                    <a:pt x="900628" y="1930938"/>
                  </a:lnTo>
                  <a:lnTo>
                    <a:pt x="896163" y="1886354"/>
                  </a:lnTo>
                  <a:lnTo>
                    <a:pt x="891060" y="1841826"/>
                  </a:lnTo>
                  <a:lnTo>
                    <a:pt x="885319" y="1797360"/>
                  </a:lnTo>
                  <a:lnTo>
                    <a:pt x="878938" y="1752965"/>
                  </a:lnTo>
                  <a:lnTo>
                    <a:pt x="871920" y="1708647"/>
                  </a:lnTo>
                  <a:lnTo>
                    <a:pt x="864263" y="1664415"/>
                  </a:lnTo>
                  <a:lnTo>
                    <a:pt x="855967" y="1620275"/>
                  </a:lnTo>
                  <a:lnTo>
                    <a:pt x="847032" y="1576236"/>
                  </a:lnTo>
                  <a:lnTo>
                    <a:pt x="837460" y="1532303"/>
                  </a:lnTo>
                  <a:lnTo>
                    <a:pt x="827248" y="1488486"/>
                  </a:lnTo>
                  <a:lnTo>
                    <a:pt x="816398" y="1444791"/>
                  </a:lnTo>
                  <a:lnTo>
                    <a:pt x="804910" y="1401225"/>
                  </a:lnTo>
                  <a:lnTo>
                    <a:pt x="792782" y="1357797"/>
                  </a:lnTo>
                  <a:lnTo>
                    <a:pt x="780017" y="1314513"/>
                  </a:lnTo>
                  <a:lnTo>
                    <a:pt x="766613" y="1271381"/>
                  </a:lnTo>
                  <a:lnTo>
                    <a:pt x="752570" y="1228409"/>
                  </a:lnTo>
                  <a:lnTo>
                    <a:pt x="737888" y="1185603"/>
                  </a:lnTo>
                  <a:lnTo>
                    <a:pt x="722568" y="1142971"/>
                  </a:lnTo>
                  <a:lnTo>
                    <a:pt x="706610" y="1100521"/>
                  </a:lnTo>
                  <a:lnTo>
                    <a:pt x="690013" y="1058260"/>
                  </a:lnTo>
                  <a:lnTo>
                    <a:pt x="672777" y="1016196"/>
                  </a:lnTo>
                  <a:lnTo>
                    <a:pt x="654903" y="974335"/>
                  </a:lnTo>
                  <a:lnTo>
                    <a:pt x="636390" y="932685"/>
                  </a:lnTo>
                  <a:lnTo>
                    <a:pt x="617239" y="891255"/>
                  </a:lnTo>
                  <a:lnTo>
                    <a:pt x="597449" y="850050"/>
                  </a:lnTo>
                  <a:lnTo>
                    <a:pt x="577020" y="809078"/>
                  </a:lnTo>
                  <a:lnTo>
                    <a:pt x="555953" y="768348"/>
                  </a:lnTo>
                  <a:lnTo>
                    <a:pt x="534247" y="727866"/>
                  </a:lnTo>
                  <a:lnTo>
                    <a:pt x="511903" y="687640"/>
                  </a:lnTo>
                  <a:lnTo>
                    <a:pt x="488920" y="647676"/>
                  </a:lnTo>
                  <a:lnTo>
                    <a:pt x="465299" y="607984"/>
                  </a:lnTo>
                  <a:lnTo>
                    <a:pt x="441039" y="568569"/>
                  </a:lnTo>
                  <a:lnTo>
                    <a:pt x="416140" y="529440"/>
                  </a:lnTo>
                  <a:lnTo>
                    <a:pt x="390603" y="490603"/>
                  </a:lnTo>
                  <a:lnTo>
                    <a:pt x="364427" y="452067"/>
                  </a:lnTo>
                  <a:lnTo>
                    <a:pt x="337613" y="413838"/>
                  </a:lnTo>
                  <a:lnTo>
                    <a:pt x="310160" y="375925"/>
                  </a:lnTo>
                  <a:lnTo>
                    <a:pt x="282068" y="338334"/>
                  </a:lnTo>
                  <a:lnTo>
                    <a:pt x="253338" y="301072"/>
                  </a:lnTo>
                  <a:lnTo>
                    <a:pt x="223970" y="264148"/>
                  </a:lnTo>
                  <a:lnTo>
                    <a:pt x="193962" y="227569"/>
                  </a:lnTo>
                  <a:lnTo>
                    <a:pt x="163316" y="191342"/>
                  </a:lnTo>
                  <a:lnTo>
                    <a:pt x="132032" y="155474"/>
                  </a:lnTo>
                  <a:lnTo>
                    <a:pt x="100109" y="119974"/>
                  </a:lnTo>
                  <a:lnTo>
                    <a:pt x="67547" y="84847"/>
                  </a:lnTo>
                  <a:lnTo>
                    <a:pt x="34346" y="50103"/>
                  </a:lnTo>
                  <a:lnTo>
                    <a:pt x="508" y="15747"/>
                  </a:lnTo>
                  <a:lnTo>
                    <a:pt x="381" y="15620"/>
                  </a:lnTo>
                  <a:lnTo>
                    <a:pt x="127" y="15366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9524">
              <a:solidFill>
                <a:srgbClr val="1897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7" y="2289047"/>
              <a:ext cx="8330183" cy="23210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416" y="2295144"/>
              <a:ext cx="7080504" cy="24673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8419" y="2308859"/>
              <a:ext cx="8249411" cy="22402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38903" y="2437333"/>
            <a:ext cx="6273165" cy="19240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20"/>
              </a:spcBef>
            </a:pP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4100" spc="-25" dirty="0">
                <a:solidFill>
                  <a:srgbClr val="FFFFFF"/>
                </a:solidFill>
                <a:latin typeface="Calibri"/>
                <a:cs typeface="Calibri"/>
              </a:rPr>
              <a:t>piattaforma </a:t>
            </a:r>
            <a:r>
              <a:rPr sz="4100" spc="-10" dirty="0">
                <a:solidFill>
                  <a:srgbClr val="FFFFFF"/>
                </a:solidFill>
                <a:latin typeface="Calibri"/>
                <a:cs typeface="Calibri"/>
              </a:rPr>
              <a:t>digitale </a:t>
            </a: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UNICA </a:t>
            </a:r>
            <a:r>
              <a:rPr sz="4100" spc="-9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4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-25" dirty="0">
                <a:solidFill>
                  <a:srgbClr val="FFFFFF"/>
                </a:solidFill>
                <a:latin typeface="Calibri"/>
                <a:cs typeface="Calibri"/>
              </a:rPr>
              <a:t>Portfolio </a:t>
            </a:r>
            <a:r>
              <a:rPr sz="4100" spc="-5" dirty="0">
                <a:solidFill>
                  <a:srgbClr val="FFFFFF"/>
                </a:solidFill>
                <a:latin typeface="Calibri"/>
                <a:cs typeface="Calibri"/>
              </a:rPr>
              <a:t>digitale</a:t>
            </a:r>
            <a:endParaRPr sz="4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94625" y="2025205"/>
            <a:ext cx="2809240" cy="2807970"/>
            <a:chOff x="1194625" y="2025205"/>
            <a:chExt cx="2809240" cy="2807970"/>
          </a:xfrm>
        </p:grpSpPr>
        <p:sp>
          <p:nvSpPr>
            <p:cNvPr id="10" name="object 10"/>
            <p:cNvSpPr/>
            <p:nvPr/>
          </p:nvSpPr>
          <p:spPr>
            <a:xfrm>
              <a:off x="1199388" y="2029967"/>
              <a:ext cx="2799715" cy="2798445"/>
            </a:xfrm>
            <a:custGeom>
              <a:avLst/>
              <a:gdLst/>
              <a:ahLst/>
              <a:cxnLst/>
              <a:rect l="l" t="t" r="r" b="b"/>
              <a:pathLst>
                <a:path w="2799715" h="2798445">
                  <a:moveTo>
                    <a:pt x="1399794" y="0"/>
                  </a:moveTo>
                  <a:lnTo>
                    <a:pt x="1351673" y="811"/>
                  </a:lnTo>
                  <a:lnTo>
                    <a:pt x="1303959" y="3227"/>
                  </a:lnTo>
                  <a:lnTo>
                    <a:pt x="1256679" y="7223"/>
                  </a:lnTo>
                  <a:lnTo>
                    <a:pt x="1209857" y="12771"/>
                  </a:lnTo>
                  <a:lnTo>
                    <a:pt x="1163521" y="19846"/>
                  </a:lnTo>
                  <a:lnTo>
                    <a:pt x="1117696" y="28423"/>
                  </a:lnTo>
                  <a:lnTo>
                    <a:pt x="1072409" y="38474"/>
                  </a:lnTo>
                  <a:lnTo>
                    <a:pt x="1027685" y="49974"/>
                  </a:lnTo>
                  <a:lnTo>
                    <a:pt x="983551" y="62897"/>
                  </a:lnTo>
                  <a:lnTo>
                    <a:pt x="940032" y="77216"/>
                  </a:lnTo>
                  <a:lnTo>
                    <a:pt x="897155" y="92907"/>
                  </a:lnTo>
                  <a:lnTo>
                    <a:pt x="854946" y="109942"/>
                  </a:lnTo>
                  <a:lnTo>
                    <a:pt x="813430" y="128295"/>
                  </a:lnTo>
                  <a:lnTo>
                    <a:pt x="772634" y="147942"/>
                  </a:lnTo>
                  <a:lnTo>
                    <a:pt x="732584" y="168854"/>
                  </a:lnTo>
                  <a:lnTo>
                    <a:pt x="693307" y="191008"/>
                  </a:lnTo>
                  <a:lnTo>
                    <a:pt x="654827" y="214375"/>
                  </a:lnTo>
                  <a:lnTo>
                    <a:pt x="617171" y="238931"/>
                  </a:lnTo>
                  <a:lnTo>
                    <a:pt x="580366" y="264650"/>
                  </a:lnTo>
                  <a:lnTo>
                    <a:pt x="544436" y="291504"/>
                  </a:lnTo>
                  <a:lnTo>
                    <a:pt x="509409" y="319469"/>
                  </a:lnTo>
                  <a:lnTo>
                    <a:pt x="475311" y="348518"/>
                  </a:lnTo>
                  <a:lnTo>
                    <a:pt x="442167" y="378626"/>
                  </a:lnTo>
                  <a:lnTo>
                    <a:pt x="410003" y="409765"/>
                  </a:lnTo>
                  <a:lnTo>
                    <a:pt x="378846" y="441911"/>
                  </a:lnTo>
                  <a:lnTo>
                    <a:pt x="348722" y="475036"/>
                  </a:lnTo>
                  <a:lnTo>
                    <a:pt x="319656" y="509116"/>
                  </a:lnTo>
                  <a:lnTo>
                    <a:pt x="291675" y="544123"/>
                  </a:lnTo>
                  <a:lnTo>
                    <a:pt x="264805" y="580032"/>
                  </a:lnTo>
                  <a:lnTo>
                    <a:pt x="239072" y="616818"/>
                  </a:lnTo>
                  <a:lnTo>
                    <a:pt x="214502" y="654453"/>
                  </a:lnTo>
                  <a:lnTo>
                    <a:pt x="191120" y="692912"/>
                  </a:lnTo>
                  <a:lnTo>
                    <a:pt x="168954" y="732168"/>
                  </a:lnTo>
                  <a:lnTo>
                    <a:pt x="148029" y="772196"/>
                  </a:lnTo>
                  <a:lnTo>
                    <a:pt x="128372" y="812970"/>
                  </a:lnTo>
                  <a:lnTo>
                    <a:pt x="110007" y="854463"/>
                  </a:lnTo>
                  <a:lnTo>
                    <a:pt x="92962" y="896650"/>
                  </a:lnTo>
                  <a:lnTo>
                    <a:pt x="77263" y="939505"/>
                  </a:lnTo>
                  <a:lnTo>
                    <a:pt x="62935" y="983001"/>
                  </a:lnTo>
                  <a:lnTo>
                    <a:pt x="50004" y="1027112"/>
                  </a:lnTo>
                  <a:lnTo>
                    <a:pt x="38497" y="1071813"/>
                  </a:lnTo>
                  <a:lnTo>
                    <a:pt x="28440" y="1117077"/>
                  </a:lnTo>
                  <a:lnTo>
                    <a:pt x="19858" y="1162878"/>
                  </a:lnTo>
                  <a:lnTo>
                    <a:pt x="12779" y="1209190"/>
                  </a:lnTo>
                  <a:lnTo>
                    <a:pt x="7227" y="1255988"/>
                  </a:lnTo>
                  <a:lnTo>
                    <a:pt x="3229" y="1303245"/>
                  </a:lnTo>
                  <a:lnTo>
                    <a:pt x="811" y="1350935"/>
                  </a:lnTo>
                  <a:lnTo>
                    <a:pt x="0" y="1399032"/>
                  </a:lnTo>
                  <a:lnTo>
                    <a:pt x="811" y="1447128"/>
                  </a:lnTo>
                  <a:lnTo>
                    <a:pt x="3229" y="1494818"/>
                  </a:lnTo>
                  <a:lnTo>
                    <a:pt x="7227" y="1542075"/>
                  </a:lnTo>
                  <a:lnTo>
                    <a:pt x="12779" y="1588873"/>
                  </a:lnTo>
                  <a:lnTo>
                    <a:pt x="19858" y="1635185"/>
                  </a:lnTo>
                  <a:lnTo>
                    <a:pt x="28440" y="1680986"/>
                  </a:lnTo>
                  <a:lnTo>
                    <a:pt x="38497" y="1726250"/>
                  </a:lnTo>
                  <a:lnTo>
                    <a:pt x="50004" y="1770951"/>
                  </a:lnTo>
                  <a:lnTo>
                    <a:pt x="62935" y="1815062"/>
                  </a:lnTo>
                  <a:lnTo>
                    <a:pt x="77263" y="1858558"/>
                  </a:lnTo>
                  <a:lnTo>
                    <a:pt x="92962" y="1901413"/>
                  </a:lnTo>
                  <a:lnTo>
                    <a:pt x="110007" y="1943600"/>
                  </a:lnTo>
                  <a:lnTo>
                    <a:pt x="128372" y="1985093"/>
                  </a:lnTo>
                  <a:lnTo>
                    <a:pt x="148029" y="2025867"/>
                  </a:lnTo>
                  <a:lnTo>
                    <a:pt x="168954" y="2065895"/>
                  </a:lnTo>
                  <a:lnTo>
                    <a:pt x="191120" y="2105152"/>
                  </a:lnTo>
                  <a:lnTo>
                    <a:pt x="214502" y="2143610"/>
                  </a:lnTo>
                  <a:lnTo>
                    <a:pt x="239072" y="2181245"/>
                  </a:lnTo>
                  <a:lnTo>
                    <a:pt x="264805" y="2218031"/>
                  </a:lnTo>
                  <a:lnTo>
                    <a:pt x="291675" y="2253940"/>
                  </a:lnTo>
                  <a:lnTo>
                    <a:pt x="319656" y="2288947"/>
                  </a:lnTo>
                  <a:lnTo>
                    <a:pt x="348722" y="2323027"/>
                  </a:lnTo>
                  <a:lnTo>
                    <a:pt x="378846" y="2356152"/>
                  </a:lnTo>
                  <a:lnTo>
                    <a:pt x="410003" y="2388298"/>
                  </a:lnTo>
                  <a:lnTo>
                    <a:pt x="442167" y="2419437"/>
                  </a:lnTo>
                  <a:lnTo>
                    <a:pt x="475311" y="2449545"/>
                  </a:lnTo>
                  <a:lnTo>
                    <a:pt x="509409" y="2478594"/>
                  </a:lnTo>
                  <a:lnTo>
                    <a:pt x="544436" y="2506559"/>
                  </a:lnTo>
                  <a:lnTo>
                    <a:pt x="580366" y="2533413"/>
                  </a:lnTo>
                  <a:lnTo>
                    <a:pt x="617171" y="2559132"/>
                  </a:lnTo>
                  <a:lnTo>
                    <a:pt x="654827" y="2583688"/>
                  </a:lnTo>
                  <a:lnTo>
                    <a:pt x="693307" y="2607056"/>
                  </a:lnTo>
                  <a:lnTo>
                    <a:pt x="732584" y="2629209"/>
                  </a:lnTo>
                  <a:lnTo>
                    <a:pt x="772634" y="2650121"/>
                  </a:lnTo>
                  <a:lnTo>
                    <a:pt x="813430" y="2669768"/>
                  </a:lnTo>
                  <a:lnTo>
                    <a:pt x="854946" y="2688121"/>
                  </a:lnTo>
                  <a:lnTo>
                    <a:pt x="897155" y="2705156"/>
                  </a:lnTo>
                  <a:lnTo>
                    <a:pt x="940032" y="2720847"/>
                  </a:lnTo>
                  <a:lnTo>
                    <a:pt x="983551" y="2735166"/>
                  </a:lnTo>
                  <a:lnTo>
                    <a:pt x="1027685" y="2748089"/>
                  </a:lnTo>
                  <a:lnTo>
                    <a:pt x="1072409" y="2759589"/>
                  </a:lnTo>
                  <a:lnTo>
                    <a:pt x="1117696" y="2769640"/>
                  </a:lnTo>
                  <a:lnTo>
                    <a:pt x="1163521" y="2778217"/>
                  </a:lnTo>
                  <a:lnTo>
                    <a:pt x="1209857" y="2785292"/>
                  </a:lnTo>
                  <a:lnTo>
                    <a:pt x="1256679" y="2790840"/>
                  </a:lnTo>
                  <a:lnTo>
                    <a:pt x="1303959" y="2794836"/>
                  </a:lnTo>
                  <a:lnTo>
                    <a:pt x="1351673" y="2797252"/>
                  </a:lnTo>
                  <a:lnTo>
                    <a:pt x="1399794" y="2798064"/>
                  </a:lnTo>
                  <a:lnTo>
                    <a:pt x="1447914" y="2797252"/>
                  </a:lnTo>
                  <a:lnTo>
                    <a:pt x="1495628" y="2794836"/>
                  </a:lnTo>
                  <a:lnTo>
                    <a:pt x="1542908" y="2790840"/>
                  </a:lnTo>
                  <a:lnTo>
                    <a:pt x="1589730" y="2785292"/>
                  </a:lnTo>
                  <a:lnTo>
                    <a:pt x="1636066" y="2778217"/>
                  </a:lnTo>
                  <a:lnTo>
                    <a:pt x="1681891" y="2769640"/>
                  </a:lnTo>
                  <a:lnTo>
                    <a:pt x="1727178" y="2759589"/>
                  </a:lnTo>
                  <a:lnTo>
                    <a:pt x="1771902" y="2748089"/>
                  </a:lnTo>
                  <a:lnTo>
                    <a:pt x="1816036" y="2735166"/>
                  </a:lnTo>
                  <a:lnTo>
                    <a:pt x="1859555" y="2720847"/>
                  </a:lnTo>
                  <a:lnTo>
                    <a:pt x="1902432" y="2705156"/>
                  </a:lnTo>
                  <a:lnTo>
                    <a:pt x="1944641" y="2688121"/>
                  </a:lnTo>
                  <a:lnTo>
                    <a:pt x="1986157" y="2669768"/>
                  </a:lnTo>
                  <a:lnTo>
                    <a:pt x="2026953" y="2650121"/>
                  </a:lnTo>
                  <a:lnTo>
                    <a:pt x="2067003" y="2629209"/>
                  </a:lnTo>
                  <a:lnTo>
                    <a:pt x="2106280" y="2607056"/>
                  </a:lnTo>
                  <a:lnTo>
                    <a:pt x="2144760" y="2583688"/>
                  </a:lnTo>
                  <a:lnTo>
                    <a:pt x="2182416" y="2559132"/>
                  </a:lnTo>
                  <a:lnTo>
                    <a:pt x="2219221" y="2533413"/>
                  </a:lnTo>
                  <a:lnTo>
                    <a:pt x="2255151" y="2506559"/>
                  </a:lnTo>
                  <a:lnTo>
                    <a:pt x="2290178" y="2478594"/>
                  </a:lnTo>
                  <a:lnTo>
                    <a:pt x="2324276" y="2449545"/>
                  </a:lnTo>
                  <a:lnTo>
                    <a:pt x="2357420" y="2419437"/>
                  </a:lnTo>
                  <a:lnTo>
                    <a:pt x="2389584" y="2388298"/>
                  </a:lnTo>
                  <a:lnTo>
                    <a:pt x="2420741" y="2356152"/>
                  </a:lnTo>
                  <a:lnTo>
                    <a:pt x="2450865" y="2323027"/>
                  </a:lnTo>
                  <a:lnTo>
                    <a:pt x="2479931" y="2288947"/>
                  </a:lnTo>
                  <a:lnTo>
                    <a:pt x="2507912" y="2253940"/>
                  </a:lnTo>
                  <a:lnTo>
                    <a:pt x="2534782" y="2218031"/>
                  </a:lnTo>
                  <a:lnTo>
                    <a:pt x="2560515" y="2181245"/>
                  </a:lnTo>
                  <a:lnTo>
                    <a:pt x="2585085" y="2143610"/>
                  </a:lnTo>
                  <a:lnTo>
                    <a:pt x="2608467" y="2105152"/>
                  </a:lnTo>
                  <a:lnTo>
                    <a:pt x="2630633" y="2065895"/>
                  </a:lnTo>
                  <a:lnTo>
                    <a:pt x="2651558" y="2025867"/>
                  </a:lnTo>
                  <a:lnTo>
                    <a:pt x="2671215" y="1985093"/>
                  </a:lnTo>
                  <a:lnTo>
                    <a:pt x="2689580" y="1943600"/>
                  </a:lnTo>
                  <a:lnTo>
                    <a:pt x="2706625" y="1901413"/>
                  </a:lnTo>
                  <a:lnTo>
                    <a:pt x="2722324" y="1858558"/>
                  </a:lnTo>
                  <a:lnTo>
                    <a:pt x="2736652" y="1815062"/>
                  </a:lnTo>
                  <a:lnTo>
                    <a:pt x="2749583" y="1770951"/>
                  </a:lnTo>
                  <a:lnTo>
                    <a:pt x="2761090" y="1726250"/>
                  </a:lnTo>
                  <a:lnTo>
                    <a:pt x="2771147" y="1680986"/>
                  </a:lnTo>
                  <a:lnTo>
                    <a:pt x="2779729" y="1635185"/>
                  </a:lnTo>
                  <a:lnTo>
                    <a:pt x="2786808" y="1588873"/>
                  </a:lnTo>
                  <a:lnTo>
                    <a:pt x="2792360" y="1542075"/>
                  </a:lnTo>
                  <a:lnTo>
                    <a:pt x="2796358" y="1494818"/>
                  </a:lnTo>
                  <a:lnTo>
                    <a:pt x="2798776" y="1447128"/>
                  </a:lnTo>
                  <a:lnTo>
                    <a:pt x="2799588" y="1399032"/>
                  </a:lnTo>
                  <a:lnTo>
                    <a:pt x="2798776" y="1350935"/>
                  </a:lnTo>
                  <a:lnTo>
                    <a:pt x="2796358" y="1303245"/>
                  </a:lnTo>
                  <a:lnTo>
                    <a:pt x="2792360" y="1255988"/>
                  </a:lnTo>
                  <a:lnTo>
                    <a:pt x="2786808" y="1209190"/>
                  </a:lnTo>
                  <a:lnTo>
                    <a:pt x="2779729" y="1162878"/>
                  </a:lnTo>
                  <a:lnTo>
                    <a:pt x="2771147" y="1117077"/>
                  </a:lnTo>
                  <a:lnTo>
                    <a:pt x="2761090" y="1071813"/>
                  </a:lnTo>
                  <a:lnTo>
                    <a:pt x="2749583" y="1027112"/>
                  </a:lnTo>
                  <a:lnTo>
                    <a:pt x="2736652" y="983001"/>
                  </a:lnTo>
                  <a:lnTo>
                    <a:pt x="2722324" y="939505"/>
                  </a:lnTo>
                  <a:lnTo>
                    <a:pt x="2706625" y="896650"/>
                  </a:lnTo>
                  <a:lnTo>
                    <a:pt x="2689580" y="854463"/>
                  </a:lnTo>
                  <a:lnTo>
                    <a:pt x="2671215" y="812970"/>
                  </a:lnTo>
                  <a:lnTo>
                    <a:pt x="2651558" y="772196"/>
                  </a:lnTo>
                  <a:lnTo>
                    <a:pt x="2630633" y="732168"/>
                  </a:lnTo>
                  <a:lnTo>
                    <a:pt x="2608467" y="692912"/>
                  </a:lnTo>
                  <a:lnTo>
                    <a:pt x="2585085" y="654453"/>
                  </a:lnTo>
                  <a:lnTo>
                    <a:pt x="2560515" y="616818"/>
                  </a:lnTo>
                  <a:lnTo>
                    <a:pt x="2534782" y="580032"/>
                  </a:lnTo>
                  <a:lnTo>
                    <a:pt x="2507912" y="544123"/>
                  </a:lnTo>
                  <a:lnTo>
                    <a:pt x="2479931" y="509116"/>
                  </a:lnTo>
                  <a:lnTo>
                    <a:pt x="2450865" y="475036"/>
                  </a:lnTo>
                  <a:lnTo>
                    <a:pt x="2420741" y="441911"/>
                  </a:lnTo>
                  <a:lnTo>
                    <a:pt x="2389584" y="409765"/>
                  </a:lnTo>
                  <a:lnTo>
                    <a:pt x="2357420" y="378626"/>
                  </a:lnTo>
                  <a:lnTo>
                    <a:pt x="2324276" y="348518"/>
                  </a:lnTo>
                  <a:lnTo>
                    <a:pt x="2290178" y="319469"/>
                  </a:lnTo>
                  <a:lnTo>
                    <a:pt x="2255151" y="291504"/>
                  </a:lnTo>
                  <a:lnTo>
                    <a:pt x="2219221" y="264650"/>
                  </a:lnTo>
                  <a:lnTo>
                    <a:pt x="2182416" y="238931"/>
                  </a:lnTo>
                  <a:lnTo>
                    <a:pt x="2144760" y="214375"/>
                  </a:lnTo>
                  <a:lnTo>
                    <a:pt x="2106280" y="191008"/>
                  </a:lnTo>
                  <a:lnTo>
                    <a:pt x="2067003" y="168854"/>
                  </a:lnTo>
                  <a:lnTo>
                    <a:pt x="2026953" y="147942"/>
                  </a:lnTo>
                  <a:lnTo>
                    <a:pt x="1986157" y="128295"/>
                  </a:lnTo>
                  <a:lnTo>
                    <a:pt x="1944641" y="109942"/>
                  </a:lnTo>
                  <a:lnTo>
                    <a:pt x="1902432" y="92907"/>
                  </a:lnTo>
                  <a:lnTo>
                    <a:pt x="1859555" y="77216"/>
                  </a:lnTo>
                  <a:lnTo>
                    <a:pt x="1816036" y="62897"/>
                  </a:lnTo>
                  <a:lnTo>
                    <a:pt x="1771902" y="49974"/>
                  </a:lnTo>
                  <a:lnTo>
                    <a:pt x="1727178" y="38474"/>
                  </a:lnTo>
                  <a:lnTo>
                    <a:pt x="1681891" y="28423"/>
                  </a:lnTo>
                  <a:lnTo>
                    <a:pt x="1636066" y="19846"/>
                  </a:lnTo>
                  <a:lnTo>
                    <a:pt x="1589730" y="12771"/>
                  </a:lnTo>
                  <a:lnTo>
                    <a:pt x="1542908" y="7223"/>
                  </a:lnTo>
                  <a:lnTo>
                    <a:pt x="1495628" y="3227"/>
                  </a:lnTo>
                  <a:lnTo>
                    <a:pt x="1447914" y="811"/>
                  </a:lnTo>
                  <a:lnTo>
                    <a:pt x="139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9388" y="2029967"/>
              <a:ext cx="2799715" cy="2798445"/>
            </a:xfrm>
            <a:custGeom>
              <a:avLst/>
              <a:gdLst/>
              <a:ahLst/>
              <a:cxnLst/>
              <a:rect l="l" t="t" r="r" b="b"/>
              <a:pathLst>
                <a:path w="2799715" h="2798445">
                  <a:moveTo>
                    <a:pt x="0" y="1399032"/>
                  </a:moveTo>
                  <a:lnTo>
                    <a:pt x="811" y="1350935"/>
                  </a:lnTo>
                  <a:lnTo>
                    <a:pt x="3229" y="1303245"/>
                  </a:lnTo>
                  <a:lnTo>
                    <a:pt x="7227" y="1255988"/>
                  </a:lnTo>
                  <a:lnTo>
                    <a:pt x="12779" y="1209190"/>
                  </a:lnTo>
                  <a:lnTo>
                    <a:pt x="19858" y="1162878"/>
                  </a:lnTo>
                  <a:lnTo>
                    <a:pt x="28440" y="1117077"/>
                  </a:lnTo>
                  <a:lnTo>
                    <a:pt x="38497" y="1071813"/>
                  </a:lnTo>
                  <a:lnTo>
                    <a:pt x="50004" y="1027112"/>
                  </a:lnTo>
                  <a:lnTo>
                    <a:pt x="62935" y="983001"/>
                  </a:lnTo>
                  <a:lnTo>
                    <a:pt x="77263" y="939505"/>
                  </a:lnTo>
                  <a:lnTo>
                    <a:pt x="92962" y="896650"/>
                  </a:lnTo>
                  <a:lnTo>
                    <a:pt x="110007" y="854463"/>
                  </a:lnTo>
                  <a:lnTo>
                    <a:pt x="128372" y="812970"/>
                  </a:lnTo>
                  <a:lnTo>
                    <a:pt x="148029" y="772196"/>
                  </a:lnTo>
                  <a:lnTo>
                    <a:pt x="168954" y="732168"/>
                  </a:lnTo>
                  <a:lnTo>
                    <a:pt x="191120" y="692912"/>
                  </a:lnTo>
                  <a:lnTo>
                    <a:pt x="214502" y="654453"/>
                  </a:lnTo>
                  <a:lnTo>
                    <a:pt x="239072" y="616818"/>
                  </a:lnTo>
                  <a:lnTo>
                    <a:pt x="264805" y="580032"/>
                  </a:lnTo>
                  <a:lnTo>
                    <a:pt x="291675" y="544123"/>
                  </a:lnTo>
                  <a:lnTo>
                    <a:pt x="319656" y="509116"/>
                  </a:lnTo>
                  <a:lnTo>
                    <a:pt x="348722" y="475036"/>
                  </a:lnTo>
                  <a:lnTo>
                    <a:pt x="378846" y="441911"/>
                  </a:lnTo>
                  <a:lnTo>
                    <a:pt x="410003" y="409765"/>
                  </a:lnTo>
                  <a:lnTo>
                    <a:pt x="442167" y="378626"/>
                  </a:lnTo>
                  <a:lnTo>
                    <a:pt x="475311" y="348518"/>
                  </a:lnTo>
                  <a:lnTo>
                    <a:pt x="509409" y="319469"/>
                  </a:lnTo>
                  <a:lnTo>
                    <a:pt x="544436" y="291504"/>
                  </a:lnTo>
                  <a:lnTo>
                    <a:pt x="580366" y="264650"/>
                  </a:lnTo>
                  <a:lnTo>
                    <a:pt x="617171" y="238931"/>
                  </a:lnTo>
                  <a:lnTo>
                    <a:pt x="654827" y="214375"/>
                  </a:lnTo>
                  <a:lnTo>
                    <a:pt x="693307" y="191008"/>
                  </a:lnTo>
                  <a:lnTo>
                    <a:pt x="732584" y="168854"/>
                  </a:lnTo>
                  <a:lnTo>
                    <a:pt x="772634" y="147942"/>
                  </a:lnTo>
                  <a:lnTo>
                    <a:pt x="813430" y="128295"/>
                  </a:lnTo>
                  <a:lnTo>
                    <a:pt x="854946" y="109942"/>
                  </a:lnTo>
                  <a:lnTo>
                    <a:pt x="897155" y="92907"/>
                  </a:lnTo>
                  <a:lnTo>
                    <a:pt x="940032" y="77216"/>
                  </a:lnTo>
                  <a:lnTo>
                    <a:pt x="983551" y="62897"/>
                  </a:lnTo>
                  <a:lnTo>
                    <a:pt x="1027685" y="49974"/>
                  </a:lnTo>
                  <a:lnTo>
                    <a:pt x="1072409" y="38474"/>
                  </a:lnTo>
                  <a:lnTo>
                    <a:pt x="1117696" y="28423"/>
                  </a:lnTo>
                  <a:lnTo>
                    <a:pt x="1163521" y="19846"/>
                  </a:lnTo>
                  <a:lnTo>
                    <a:pt x="1209857" y="12771"/>
                  </a:lnTo>
                  <a:lnTo>
                    <a:pt x="1256679" y="7223"/>
                  </a:lnTo>
                  <a:lnTo>
                    <a:pt x="1303959" y="3227"/>
                  </a:lnTo>
                  <a:lnTo>
                    <a:pt x="1351673" y="811"/>
                  </a:lnTo>
                  <a:lnTo>
                    <a:pt x="1399794" y="0"/>
                  </a:lnTo>
                  <a:lnTo>
                    <a:pt x="1447914" y="811"/>
                  </a:lnTo>
                  <a:lnTo>
                    <a:pt x="1495628" y="3227"/>
                  </a:lnTo>
                  <a:lnTo>
                    <a:pt x="1542908" y="7223"/>
                  </a:lnTo>
                  <a:lnTo>
                    <a:pt x="1589730" y="12771"/>
                  </a:lnTo>
                  <a:lnTo>
                    <a:pt x="1636066" y="19846"/>
                  </a:lnTo>
                  <a:lnTo>
                    <a:pt x="1681891" y="28423"/>
                  </a:lnTo>
                  <a:lnTo>
                    <a:pt x="1727178" y="38474"/>
                  </a:lnTo>
                  <a:lnTo>
                    <a:pt x="1771902" y="49974"/>
                  </a:lnTo>
                  <a:lnTo>
                    <a:pt x="1816036" y="62897"/>
                  </a:lnTo>
                  <a:lnTo>
                    <a:pt x="1859555" y="77216"/>
                  </a:lnTo>
                  <a:lnTo>
                    <a:pt x="1902432" y="92907"/>
                  </a:lnTo>
                  <a:lnTo>
                    <a:pt x="1944641" y="109942"/>
                  </a:lnTo>
                  <a:lnTo>
                    <a:pt x="1986157" y="128295"/>
                  </a:lnTo>
                  <a:lnTo>
                    <a:pt x="2026953" y="147942"/>
                  </a:lnTo>
                  <a:lnTo>
                    <a:pt x="2067003" y="168854"/>
                  </a:lnTo>
                  <a:lnTo>
                    <a:pt x="2106280" y="191008"/>
                  </a:lnTo>
                  <a:lnTo>
                    <a:pt x="2144760" y="214375"/>
                  </a:lnTo>
                  <a:lnTo>
                    <a:pt x="2182416" y="238931"/>
                  </a:lnTo>
                  <a:lnTo>
                    <a:pt x="2219221" y="264650"/>
                  </a:lnTo>
                  <a:lnTo>
                    <a:pt x="2255151" y="291504"/>
                  </a:lnTo>
                  <a:lnTo>
                    <a:pt x="2290178" y="319469"/>
                  </a:lnTo>
                  <a:lnTo>
                    <a:pt x="2324276" y="348518"/>
                  </a:lnTo>
                  <a:lnTo>
                    <a:pt x="2357420" y="378626"/>
                  </a:lnTo>
                  <a:lnTo>
                    <a:pt x="2389584" y="409765"/>
                  </a:lnTo>
                  <a:lnTo>
                    <a:pt x="2420741" y="441911"/>
                  </a:lnTo>
                  <a:lnTo>
                    <a:pt x="2450865" y="475036"/>
                  </a:lnTo>
                  <a:lnTo>
                    <a:pt x="2479931" y="509116"/>
                  </a:lnTo>
                  <a:lnTo>
                    <a:pt x="2507912" y="544123"/>
                  </a:lnTo>
                  <a:lnTo>
                    <a:pt x="2534782" y="580032"/>
                  </a:lnTo>
                  <a:lnTo>
                    <a:pt x="2560515" y="616818"/>
                  </a:lnTo>
                  <a:lnTo>
                    <a:pt x="2585085" y="654453"/>
                  </a:lnTo>
                  <a:lnTo>
                    <a:pt x="2608467" y="692912"/>
                  </a:lnTo>
                  <a:lnTo>
                    <a:pt x="2630633" y="732168"/>
                  </a:lnTo>
                  <a:lnTo>
                    <a:pt x="2651558" y="772196"/>
                  </a:lnTo>
                  <a:lnTo>
                    <a:pt x="2671215" y="812970"/>
                  </a:lnTo>
                  <a:lnTo>
                    <a:pt x="2689580" y="854463"/>
                  </a:lnTo>
                  <a:lnTo>
                    <a:pt x="2706625" y="896650"/>
                  </a:lnTo>
                  <a:lnTo>
                    <a:pt x="2722324" y="939505"/>
                  </a:lnTo>
                  <a:lnTo>
                    <a:pt x="2736652" y="983001"/>
                  </a:lnTo>
                  <a:lnTo>
                    <a:pt x="2749583" y="1027112"/>
                  </a:lnTo>
                  <a:lnTo>
                    <a:pt x="2761090" y="1071813"/>
                  </a:lnTo>
                  <a:lnTo>
                    <a:pt x="2771147" y="1117077"/>
                  </a:lnTo>
                  <a:lnTo>
                    <a:pt x="2779729" y="1162878"/>
                  </a:lnTo>
                  <a:lnTo>
                    <a:pt x="2786808" y="1209190"/>
                  </a:lnTo>
                  <a:lnTo>
                    <a:pt x="2792360" y="1255988"/>
                  </a:lnTo>
                  <a:lnTo>
                    <a:pt x="2796358" y="1303245"/>
                  </a:lnTo>
                  <a:lnTo>
                    <a:pt x="2798776" y="1350935"/>
                  </a:lnTo>
                  <a:lnTo>
                    <a:pt x="2799588" y="1399032"/>
                  </a:lnTo>
                  <a:lnTo>
                    <a:pt x="2798776" y="1447128"/>
                  </a:lnTo>
                  <a:lnTo>
                    <a:pt x="2796358" y="1494818"/>
                  </a:lnTo>
                  <a:lnTo>
                    <a:pt x="2792360" y="1542075"/>
                  </a:lnTo>
                  <a:lnTo>
                    <a:pt x="2786808" y="1588873"/>
                  </a:lnTo>
                  <a:lnTo>
                    <a:pt x="2779729" y="1635185"/>
                  </a:lnTo>
                  <a:lnTo>
                    <a:pt x="2771147" y="1680986"/>
                  </a:lnTo>
                  <a:lnTo>
                    <a:pt x="2761090" y="1726250"/>
                  </a:lnTo>
                  <a:lnTo>
                    <a:pt x="2749583" y="1770951"/>
                  </a:lnTo>
                  <a:lnTo>
                    <a:pt x="2736652" y="1815062"/>
                  </a:lnTo>
                  <a:lnTo>
                    <a:pt x="2722324" y="1858558"/>
                  </a:lnTo>
                  <a:lnTo>
                    <a:pt x="2706625" y="1901413"/>
                  </a:lnTo>
                  <a:lnTo>
                    <a:pt x="2689580" y="1943600"/>
                  </a:lnTo>
                  <a:lnTo>
                    <a:pt x="2671215" y="1985093"/>
                  </a:lnTo>
                  <a:lnTo>
                    <a:pt x="2651558" y="2025867"/>
                  </a:lnTo>
                  <a:lnTo>
                    <a:pt x="2630633" y="2065895"/>
                  </a:lnTo>
                  <a:lnTo>
                    <a:pt x="2608467" y="2105152"/>
                  </a:lnTo>
                  <a:lnTo>
                    <a:pt x="2585085" y="2143610"/>
                  </a:lnTo>
                  <a:lnTo>
                    <a:pt x="2560515" y="2181245"/>
                  </a:lnTo>
                  <a:lnTo>
                    <a:pt x="2534782" y="2218031"/>
                  </a:lnTo>
                  <a:lnTo>
                    <a:pt x="2507912" y="2253940"/>
                  </a:lnTo>
                  <a:lnTo>
                    <a:pt x="2479931" y="2288947"/>
                  </a:lnTo>
                  <a:lnTo>
                    <a:pt x="2450865" y="2323027"/>
                  </a:lnTo>
                  <a:lnTo>
                    <a:pt x="2420741" y="2356152"/>
                  </a:lnTo>
                  <a:lnTo>
                    <a:pt x="2389584" y="2388298"/>
                  </a:lnTo>
                  <a:lnTo>
                    <a:pt x="2357420" y="2419437"/>
                  </a:lnTo>
                  <a:lnTo>
                    <a:pt x="2324276" y="2449545"/>
                  </a:lnTo>
                  <a:lnTo>
                    <a:pt x="2290178" y="2478594"/>
                  </a:lnTo>
                  <a:lnTo>
                    <a:pt x="2255151" y="2506559"/>
                  </a:lnTo>
                  <a:lnTo>
                    <a:pt x="2219221" y="2533413"/>
                  </a:lnTo>
                  <a:lnTo>
                    <a:pt x="2182416" y="2559132"/>
                  </a:lnTo>
                  <a:lnTo>
                    <a:pt x="2144760" y="2583688"/>
                  </a:lnTo>
                  <a:lnTo>
                    <a:pt x="2106280" y="2607056"/>
                  </a:lnTo>
                  <a:lnTo>
                    <a:pt x="2067003" y="2629209"/>
                  </a:lnTo>
                  <a:lnTo>
                    <a:pt x="2026953" y="2650121"/>
                  </a:lnTo>
                  <a:lnTo>
                    <a:pt x="1986157" y="2669768"/>
                  </a:lnTo>
                  <a:lnTo>
                    <a:pt x="1944641" y="2688121"/>
                  </a:lnTo>
                  <a:lnTo>
                    <a:pt x="1902432" y="2705156"/>
                  </a:lnTo>
                  <a:lnTo>
                    <a:pt x="1859555" y="2720847"/>
                  </a:lnTo>
                  <a:lnTo>
                    <a:pt x="1816036" y="2735166"/>
                  </a:lnTo>
                  <a:lnTo>
                    <a:pt x="1771902" y="2748089"/>
                  </a:lnTo>
                  <a:lnTo>
                    <a:pt x="1727178" y="2759589"/>
                  </a:lnTo>
                  <a:lnTo>
                    <a:pt x="1681891" y="2769640"/>
                  </a:lnTo>
                  <a:lnTo>
                    <a:pt x="1636066" y="2778217"/>
                  </a:lnTo>
                  <a:lnTo>
                    <a:pt x="1589730" y="2785292"/>
                  </a:lnTo>
                  <a:lnTo>
                    <a:pt x="1542908" y="2790840"/>
                  </a:lnTo>
                  <a:lnTo>
                    <a:pt x="1495628" y="2794836"/>
                  </a:lnTo>
                  <a:lnTo>
                    <a:pt x="1447914" y="2797252"/>
                  </a:lnTo>
                  <a:lnTo>
                    <a:pt x="1399794" y="2798064"/>
                  </a:lnTo>
                  <a:lnTo>
                    <a:pt x="1351673" y="2797252"/>
                  </a:lnTo>
                  <a:lnTo>
                    <a:pt x="1303959" y="2794836"/>
                  </a:lnTo>
                  <a:lnTo>
                    <a:pt x="1256679" y="2790840"/>
                  </a:lnTo>
                  <a:lnTo>
                    <a:pt x="1209857" y="2785292"/>
                  </a:lnTo>
                  <a:lnTo>
                    <a:pt x="1163521" y="2778217"/>
                  </a:lnTo>
                  <a:lnTo>
                    <a:pt x="1117696" y="2769640"/>
                  </a:lnTo>
                  <a:lnTo>
                    <a:pt x="1072409" y="2759589"/>
                  </a:lnTo>
                  <a:lnTo>
                    <a:pt x="1027685" y="2748089"/>
                  </a:lnTo>
                  <a:lnTo>
                    <a:pt x="983551" y="2735166"/>
                  </a:lnTo>
                  <a:lnTo>
                    <a:pt x="940032" y="2720847"/>
                  </a:lnTo>
                  <a:lnTo>
                    <a:pt x="897155" y="2705156"/>
                  </a:lnTo>
                  <a:lnTo>
                    <a:pt x="854946" y="2688121"/>
                  </a:lnTo>
                  <a:lnTo>
                    <a:pt x="813430" y="2669768"/>
                  </a:lnTo>
                  <a:lnTo>
                    <a:pt x="772634" y="2650121"/>
                  </a:lnTo>
                  <a:lnTo>
                    <a:pt x="732584" y="2629209"/>
                  </a:lnTo>
                  <a:lnTo>
                    <a:pt x="693307" y="2607056"/>
                  </a:lnTo>
                  <a:lnTo>
                    <a:pt x="654827" y="2583688"/>
                  </a:lnTo>
                  <a:lnTo>
                    <a:pt x="617171" y="2559132"/>
                  </a:lnTo>
                  <a:lnTo>
                    <a:pt x="580366" y="2533413"/>
                  </a:lnTo>
                  <a:lnTo>
                    <a:pt x="544436" y="2506559"/>
                  </a:lnTo>
                  <a:lnTo>
                    <a:pt x="509409" y="2478594"/>
                  </a:lnTo>
                  <a:lnTo>
                    <a:pt x="475311" y="2449545"/>
                  </a:lnTo>
                  <a:lnTo>
                    <a:pt x="442167" y="2419437"/>
                  </a:lnTo>
                  <a:lnTo>
                    <a:pt x="410003" y="2388298"/>
                  </a:lnTo>
                  <a:lnTo>
                    <a:pt x="378846" y="2356152"/>
                  </a:lnTo>
                  <a:lnTo>
                    <a:pt x="348722" y="2323027"/>
                  </a:lnTo>
                  <a:lnTo>
                    <a:pt x="319656" y="2288947"/>
                  </a:lnTo>
                  <a:lnTo>
                    <a:pt x="291675" y="2253940"/>
                  </a:lnTo>
                  <a:lnTo>
                    <a:pt x="264805" y="2218031"/>
                  </a:lnTo>
                  <a:lnTo>
                    <a:pt x="239072" y="2181245"/>
                  </a:lnTo>
                  <a:lnTo>
                    <a:pt x="214502" y="2143610"/>
                  </a:lnTo>
                  <a:lnTo>
                    <a:pt x="191120" y="2105152"/>
                  </a:lnTo>
                  <a:lnTo>
                    <a:pt x="168954" y="2065895"/>
                  </a:lnTo>
                  <a:lnTo>
                    <a:pt x="148029" y="2025867"/>
                  </a:lnTo>
                  <a:lnTo>
                    <a:pt x="128372" y="1985093"/>
                  </a:lnTo>
                  <a:lnTo>
                    <a:pt x="110007" y="1943600"/>
                  </a:lnTo>
                  <a:lnTo>
                    <a:pt x="92962" y="1901413"/>
                  </a:lnTo>
                  <a:lnTo>
                    <a:pt x="77263" y="1858558"/>
                  </a:lnTo>
                  <a:lnTo>
                    <a:pt x="62935" y="1815062"/>
                  </a:lnTo>
                  <a:lnTo>
                    <a:pt x="50004" y="1770951"/>
                  </a:lnTo>
                  <a:lnTo>
                    <a:pt x="38497" y="1726250"/>
                  </a:lnTo>
                  <a:lnTo>
                    <a:pt x="28440" y="1680986"/>
                  </a:lnTo>
                  <a:lnTo>
                    <a:pt x="19858" y="1635185"/>
                  </a:lnTo>
                  <a:lnTo>
                    <a:pt x="12779" y="1588873"/>
                  </a:lnTo>
                  <a:lnTo>
                    <a:pt x="7227" y="1542075"/>
                  </a:lnTo>
                  <a:lnTo>
                    <a:pt x="3229" y="1494818"/>
                  </a:lnTo>
                  <a:lnTo>
                    <a:pt x="811" y="1447128"/>
                  </a:lnTo>
                  <a:lnTo>
                    <a:pt x="0" y="1399032"/>
                  </a:lnTo>
                  <a:close/>
                </a:path>
              </a:pathLst>
            </a:custGeom>
            <a:ln w="9525">
              <a:solidFill>
                <a:srgbClr val="0086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INDICE</a:t>
            </a:r>
            <a:r>
              <a:rPr spc="-30" dirty="0"/>
              <a:t> </a:t>
            </a:r>
            <a:r>
              <a:rPr spc="-5" dirty="0"/>
              <a:t>DELLA</a:t>
            </a:r>
            <a:r>
              <a:rPr spc="-105" dirty="0"/>
              <a:t> </a:t>
            </a:r>
            <a:r>
              <a:rPr spc="-25" dirty="0"/>
              <a:t>PRESENTAZIONE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00973" y="1174940"/>
            <a:ext cx="8182609" cy="4508500"/>
            <a:chOff x="2200973" y="1174940"/>
            <a:chExt cx="8182609" cy="4508500"/>
          </a:xfrm>
        </p:grpSpPr>
        <p:sp>
          <p:nvSpPr>
            <p:cNvPr id="4" name="object 4"/>
            <p:cNvSpPr/>
            <p:nvPr/>
          </p:nvSpPr>
          <p:spPr>
            <a:xfrm>
              <a:off x="2205735" y="1179702"/>
              <a:ext cx="947419" cy="4498975"/>
            </a:xfrm>
            <a:custGeom>
              <a:avLst/>
              <a:gdLst/>
              <a:ahLst/>
              <a:cxnLst/>
              <a:rect l="l" t="t" r="r" b="b"/>
              <a:pathLst>
                <a:path w="947419" h="4498975">
                  <a:moveTo>
                    <a:pt x="15366" y="0"/>
                  </a:moveTo>
                  <a:lnTo>
                    <a:pt x="49252" y="34375"/>
                  </a:lnTo>
                  <a:lnTo>
                    <a:pt x="82510" y="69133"/>
                  </a:lnTo>
                  <a:lnTo>
                    <a:pt x="115141" y="104266"/>
                  </a:lnTo>
                  <a:lnTo>
                    <a:pt x="147144" y="139768"/>
                  </a:lnTo>
                  <a:lnTo>
                    <a:pt x="178520" y="175631"/>
                  </a:lnTo>
                  <a:lnTo>
                    <a:pt x="209268" y="211849"/>
                  </a:lnTo>
                  <a:lnTo>
                    <a:pt x="239389" y="248413"/>
                  </a:lnTo>
                  <a:lnTo>
                    <a:pt x="268883" y="285317"/>
                  </a:lnTo>
                  <a:lnTo>
                    <a:pt x="297750" y="322553"/>
                  </a:lnTo>
                  <a:lnTo>
                    <a:pt x="325989" y="360115"/>
                  </a:lnTo>
                  <a:lnTo>
                    <a:pt x="353600" y="397995"/>
                  </a:lnTo>
                  <a:lnTo>
                    <a:pt x="380584" y="436187"/>
                  </a:lnTo>
                  <a:lnTo>
                    <a:pt x="406941" y="474682"/>
                  </a:lnTo>
                  <a:lnTo>
                    <a:pt x="432671" y="513474"/>
                  </a:lnTo>
                  <a:lnTo>
                    <a:pt x="457773" y="552556"/>
                  </a:lnTo>
                  <a:lnTo>
                    <a:pt x="482247" y="591921"/>
                  </a:lnTo>
                  <a:lnTo>
                    <a:pt x="506094" y="631561"/>
                  </a:lnTo>
                  <a:lnTo>
                    <a:pt x="529314" y="671469"/>
                  </a:lnTo>
                  <a:lnTo>
                    <a:pt x="551907" y="711638"/>
                  </a:lnTo>
                  <a:lnTo>
                    <a:pt x="573872" y="752061"/>
                  </a:lnTo>
                  <a:lnTo>
                    <a:pt x="595209" y="792731"/>
                  </a:lnTo>
                  <a:lnTo>
                    <a:pt x="615919" y="833641"/>
                  </a:lnTo>
                  <a:lnTo>
                    <a:pt x="636002" y="874783"/>
                  </a:lnTo>
                  <a:lnTo>
                    <a:pt x="655458" y="916151"/>
                  </a:lnTo>
                  <a:lnTo>
                    <a:pt x="674286" y="957736"/>
                  </a:lnTo>
                  <a:lnTo>
                    <a:pt x="692486" y="999533"/>
                  </a:lnTo>
                  <a:lnTo>
                    <a:pt x="710059" y="1041534"/>
                  </a:lnTo>
                  <a:lnTo>
                    <a:pt x="727005" y="1083731"/>
                  </a:lnTo>
                  <a:lnTo>
                    <a:pt x="743324" y="1126118"/>
                  </a:lnTo>
                  <a:lnTo>
                    <a:pt x="759014" y="1168687"/>
                  </a:lnTo>
                  <a:lnTo>
                    <a:pt x="774078" y="1211432"/>
                  </a:lnTo>
                  <a:lnTo>
                    <a:pt x="788514" y="1254345"/>
                  </a:lnTo>
                  <a:lnTo>
                    <a:pt x="802323" y="1297419"/>
                  </a:lnTo>
                  <a:lnTo>
                    <a:pt x="815504" y="1340646"/>
                  </a:lnTo>
                  <a:lnTo>
                    <a:pt x="828058" y="1384021"/>
                  </a:lnTo>
                  <a:lnTo>
                    <a:pt x="839984" y="1427535"/>
                  </a:lnTo>
                  <a:lnTo>
                    <a:pt x="851283" y="1471181"/>
                  </a:lnTo>
                  <a:lnTo>
                    <a:pt x="861955" y="1514952"/>
                  </a:lnTo>
                  <a:lnTo>
                    <a:pt x="871999" y="1558842"/>
                  </a:lnTo>
                  <a:lnTo>
                    <a:pt x="881416" y="1602842"/>
                  </a:lnTo>
                  <a:lnTo>
                    <a:pt x="890205" y="1646947"/>
                  </a:lnTo>
                  <a:lnTo>
                    <a:pt x="898367" y="1691147"/>
                  </a:lnTo>
                  <a:lnTo>
                    <a:pt x="905902" y="1735438"/>
                  </a:lnTo>
                  <a:lnTo>
                    <a:pt x="912809" y="1779810"/>
                  </a:lnTo>
                  <a:lnTo>
                    <a:pt x="919088" y="1824258"/>
                  </a:lnTo>
                  <a:lnTo>
                    <a:pt x="924740" y="1868774"/>
                  </a:lnTo>
                  <a:lnTo>
                    <a:pt x="929765" y="1913351"/>
                  </a:lnTo>
                  <a:lnTo>
                    <a:pt x="934162" y="1957981"/>
                  </a:lnTo>
                  <a:lnTo>
                    <a:pt x="937932" y="2002658"/>
                  </a:lnTo>
                  <a:lnTo>
                    <a:pt x="941075" y="2047375"/>
                  </a:lnTo>
                  <a:lnTo>
                    <a:pt x="943590" y="2092124"/>
                  </a:lnTo>
                  <a:lnTo>
                    <a:pt x="945477" y="2136897"/>
                  </a:lnTo>
                  <a:lnTo>
                    <a:pt x="946738" y="2181689"/>
                  </a:lnTo>
                  <a:lnTo>
                    <a:pt x="947370" y="2226492"/>
                  </a:lnTo>
                  <a:lnTo>
                    <a:pt x="947375" y="2271298"/>
                  </a:lnTo>
                  <a:lnTo>
                    <a:pt x="946753" y="2316101"/>
                  </a:lnTo>
                  <a:lnTo>
                    <a:pt x="945504" y="2360893"/>
                  </a:lnTo>
                  <a:lnTo>
                    <a:pt x="943627" y="2405667"/>
                  </a:lnTo>
                  <a:lnTo>
                    <a:pt x="941122" y="2450417"/>
                  </a:lnTo>
                  <a:lnTo>
                    <a:pt x="937990" y="2495134"/>
                  </a:lnTo>
                  <a:lnTo>
                    <a:pt x="934231" y="2539812"/>
                  </a:lnTo>
                  <a:lnTo>
                    <a:pt x="929844" y="2584444"/>
                  </a:lnTo>
                  <a:lnTo>
                    <a:pt x="924829" y="2629022"/>
                  </a:lnTo>
                  <a:lnTo>
                    <a:pt x="919188" y="2673539"/>
                  </a:lnTo>
                  <a:lnTo>
                    <a:pt x="912918" y="2717989"/>
                  </a:lnTo>
                  <a:lnTo>
                    <a:pt x="906022" y="2762363"/>
                  </a:lnTo>
                  <a:lnTo>
                    <a:pt x="898497" y="2806656"/>
                  </a:lnTo>
                  <a:lnTo>
                    <a:pt x="890346" y="2850859"/>
                  </a:lnTo>
                  <a:lnTo>
                    <a:pt x="881567" y="2894966"/>
                  </a:lnTo>
                  <a:lnTo>
                    <a:pt x="872160" y="2938969"/>
                  </a:lnTo>
                  <a:lnTo>
                    <a:pt x="862126" y="2982861"/>
                  </a:lnTo>
                  <a:lnTo>
                    <a:pt x="851465" y="3026635"/>
                  </a:lnTo>
                  <a:lnTo>
                    <a:pt x="840176" y="3070285"/>
                  </a:lnTo>
                  <a:lnTo>
                    <a:pt x="828260" y="3113802"/>
                  </a:lnTo>
                  <a:lnTo>
                    <a:pt x="815716" y="3157180"/>
                  </a:lnTo>
                  <a:lnTo>
                    <a:pt x="802544" y="3200411"/>
                  </a:lnTo>
                  <a:lnTo>
                    <a:pt x="788746" y="3243489"/>
                  </a:lnTo>
                  <a:lnTo>
                    <a:pt x="774319" y="3286405"/>
                  </a:lnTo>
                  <a:lnTo>
                    <a:pt x="759266" y="3329154"/>
                  </a:lnTo>
                  <a:lnTo>
                    <a:pt x="743584" y="3371728"/>
                  </a:lnTo>
                  <a:lnTo>
                    <a:pt x="727276" y="3414119"/>
                  </a:lnTo>
                  <a:lnTo>
                    <a:pt x="710340" y="3456321"/>
                  </a:lnTo>
                  <a:lnTo>
                    <a:pt x="692776" y="3498327"/>
                  </a:lnTo>
                  <a:lnTo>
                    <a:pt x="674585" y="3540129"/>
                  </a:lnTo>
                  <a:lnTo>
                    <a:pt x="655766" y="3581720"/>
                  </a:lnTo>
                  <a:lnTo>
                    <a:pt x="636320" y="3623092"/>
                  </a:lnTo>
                  <a:lnTo>
                    <a:pt x="616247" y="3664240"/>
                  </a:lnTo>
                  <a:lnTo>
                    <a:pt x="595546" y="3705156"/>
                  </a:lnTo>
                  <a:lnTo>
                    <a:pt x="574217" y="3745831"/>
                  </a:lnTo>
                  <a:lnTo>
                    <a:pt x="552261" y="3786261"/>
                  </a:lnTo>
                  <a:lnTo>
                    <a:pt x="529678" y="3826436"/>
                  </a:lnTo>
                  <a:lnTo>
                    <a:pt x="506467" y="3866351"/>
                  </a:lnTo>
                  <a:lnTo>
                    <a:pt x="482628" y="3905997"/>
                  </a:lnTo>
                  <a:lnTo>
                    <a:pt x="458163" y="3945369"/>
                  </a:lnTo>
                  <a:lnTo>
                    <a:pt x="433069" y="3984457"/>
                  </a:lnTo>
                  <a:lnTo>
                    <a:pt x="407348" y="4023257"/>
                  </a:lnTo>
                  <a:lnTo>
                    <a:pt x="381000" y="4061759"/>
                  </a:lnTo>
                  <a:lnTo>
                    <a:pt x="354024" y="4099958"/>
                  </a:lnTo>
                  <a:lnTo>
                    <a:pt x="326421" y="4137846"/>
                  </a:lnTo>
                  <a:lnTo>
                    <a:pt x="298190" y="4175416"/>
                  </a:lnTo>
                  <a:lnTo>
                    <a:pt x="269331" y="4212660"/>
                  </a:lnTo>
                  <a:lnTo>
                    <a:pt x="239846" y="4249572"/>
                  </a:lnTo>
                  <a:lnTo>
                    <a:pt x="209732" y="4286145"/>
                  </a:lnTo>
                  <a:lnTo>
                    <a:pt x="178991" y="4322370"/>
                  </a:lnTo>
                  <a:lnTo>
                    <a:pt x="147623" y="4358242"/>
                  </a:lnTo>
                  <a:lnTo>
                    <a:pt x="115627" y="4393753"/>
                  </a:lnTo>
                  <a:lnTo>
                    <a:pt x="83004" y="4428895"/>
                  </a:lnTo>
                  <a:lnTo>
                    <a:pt x="49753" y="4463663"/>
                  </a:lnTo>
                  <a:lnTo>
                    <a:pt x="15875" y="4498047"/>
                  </a:lnTo>
                  <a:lnTo>
                    <a:pt x="15747" y="4498225"/>
                  </a:lnTo>
                  <a:lnTo>
                    <a:pt x="15493" y="4498403"/>
                  </a:lnTo>
                  <a:lnTo>
                    <a:pt x="15366" y="4498581"/>
                  </a:lnTo>
                  <a:lnTo>
                    <a:pt x="0" y="4483290"/>
                  </a:lnTo>
                  <a:lnTo>
                    <a:pt x="33965" y="4448830"/>
                  </a:lnTo>
                  <a:lnTo>
                    <a:pt x="67296" y="4413984"/>
                  </a:lnTo>
                  <a:lnTo>
                    <a:pt x="99992" y="4378758"/>
                  </a:lnTo>
                  <a:lnTo>
                    <a:pt x="132053" y="4343159"/>
                  </a:lnTo>
                  <a:lnTo>
                    <a:pt x="163480" y="4307195"/>
                  </a:lnTo>
                  <a:lnTo>
                    <a:pt x="194272" y="4270873"/>
                  </a:lnTo>
                  <a:lnTo>
                    <a:pt x="224429" y="4234201"/>
                  </a:lnTo>
                  <a:lnTo>
                    <a:pt x="253951" y="4197185"/>
                  </a:lnTo>
                  <a:lnTo>
                    <a:pt x="282839" y="4159834"/>
                  </a:lnTo>
                  <a:lnTo>
                    <a:pt x="311092" y="4122153"/>
                  </a:lnTo>
                  <a:lnTo>
                    <a:pt x="338710" y="4084152"/>
                  </a:lnTo>
                  <a:lnTo>
                    <a:pt x="365693" y="4045836"/>
                  </a:lnTo>
                  <a:lnTo>
                    <a:pt x="392042" y="4007214"/>
                  </a:lnTo>
                  <a:lnTo>
                    <a:pt x="417756" y="3968292"/>
                  </a:lnTo>
                  <a:lnTo>
                    <a:pt x="442835" y="3929078"/>
                  </a:lnTo>
                  <a:lnTo>
                    <a:pt x="467280" y="3889580"/>
                  </a:lnTo>
                  <a:lnTo>
                    <a:pt x="491089" y="3849803"/>
                  </a:lnTo>
                  <a:lnTo>
                    <a:pt x="514264" y="3809757"/>
                  </a:lnTo>
                  <a:lnTo>
                    <a:pt x="536804" y="3769448"/>
                  </a:lnTo>
                  <a:lnTo>
                    <a:pt x="558710" y="3728882"/>
                  </a:lnTo>
                  <a:lnTo>
                    <a:pt x="579981" y="3688069"/>
                  </a:lnTo>
                  <a:lnTo>
                    <a:pt x="600616" y="3647015"/>
                  </a:lnTo>
                  <a:lnTo>
                    <a:pt x="620618" y="3605726"/>
                  </a:lnTo>
                  <a:lnTo>
                    <a:pt x="639984" y="3564212"/>
                  </a:lnTo>
                  <a:lnTo>
                    <a:pt x="658716" y="3522478"/>
                  </a:lnTo>
                  <a:lnTo>
                    <a:pt x="676813" y="3480533"/>
                  </a:lnTo>
                  <a:lnTo>
                    <a:pt x="694275" y="3438383"/>
                  </a:lnTo>
                  <a:lnTo>
                    <a:pt x="711102" y="3396035"/>
                  </a:lnTo>
                  <a:lnTo>
                    <a:pt x="727295" y="3353498"/>
                  </a:lnTo>
                  <a:lnTo>
                    <a:pt x="742853" y="3310778"/>
                  </a:lnTo>
                  <a:lnTo>
                    <a:pt x="757776" y="3267883"/>
                  </a:lnTo>
                  <a:lnTo>
                    <a:pt x="772064" y="3224820"/>
                  </a:lnTo>
                  <a:lnTo>
                    <a:pt x="785718" y="3181596"/>
                  </a:lnTo>
                  <a:lnTo>
                    <a:pt x="798737" y="3138219"/>
                  </a:lnTo>
                  <a:lnTo>
                    <a:pt x="811121" y="3094696"/>
                  </a:lnTo>
                  <a:lnTo>
                    <a:pt x="822870" y="3051033"/>
                  </a:lnTo>
                  <a:lnTo>
                    <a:pt x="833985" y="3007240"/>
                  </a:lnTo>
                  <a:lnTo>
                    <a:pt x="844465" y="2963322"/>
                  </a:lnTo>
                  <a:lnTo>
                    <a:pt x="854310" y="2919287"/>
                  </a:lnTo>
                  <a:lnTo>
                    <a:pt x="863520" y="2875143"/>
                  </a:lnTo>
                  <a:lnTo>
                    <a:pt x="872095" y="2830896"/>
                  </a:lnTo>
                  <a:lnTo>
                    <a:pt x="880036" y="2786554"/>
                  </a:lnTo>
                  <a:lnTo>
                    <a:pt x="887342" y="2742125"/>
                  </a:lnTo>
                  <a:lnTo>
                    <a:pt x="894013" y="2697615"/>
                  </a:lnTo>
                  <a:lnTo>
                    <a:pt x="900050" y="2653032"/>
                  </a:lnTo>
                  <a:lnTo>
                    <a:pt x="905452" y="2608383"/>
                  </a:lnTo>
                  <a:lnTo>
                    <a:pt x="910219" y="2563676"/>
                  </a:lnTo>
                  <a:lnTo>
                    <a:pt x="914351" y="2518918"/>
                  </a:lnTo>
                  <a:lnTo>
                    <a:pt x="917848" y="2474115"/>
                  </a:lnTo>
                  <a:lnTo>
                    <a:pt x="920711" y="2429277"/>
                  </a:lnTo>
                  <a:lnTo>
                    <a:pt x="922939" y="2384408"/>
                  </a:lnTo>
                  <a:lnTo>
                    <a:pt x="924532" y="2339518"/>
                  </a:lnTo>
                  <a:lnTo>
                    <a:pt x="925490" y="2294614"/>
                  </a:lnTo>
                  <a:lnTo>
                    <a:pt x="925814" y="2249701"/>
                  </a:lnTo>
                  <a:lnTo>
                    <a:pt x="925502" y="2204789"/>
                  </a:lnTo>
                  <a:lnTo>
                    <a:pt x="924556" y="2159884"/>
                  </a:lnTo>
                  <a:lnTo>
                    <a:pt x="922976" y="2114993"/>
                  </a:lnTo>
                  <a:lnTo>
                    <a:pt x="920760" y="2070125"/>
                  </a:lnTo>
                  <a:lnTo>
                    <a:pt x="917910" y="2025285"/>
                  </a:lnTo>
                  <a:lnTo>
                    <a:pt x="914425" y="1980482"/>
                  </a:lnTo>
                  <a:lnTo>
                    <a:pt x="910305" y="1935722"/>
                  </a:lnTo>
                  <a:lnTo>
                    <a:pt x="905550" y="1891014"/>
                  </a:lnTo>
                  <a:lnTo>
                    <a:pt x="900161" y="1846364"/>
                  </a:lnTo>
                  <a:lnTo>
                    <a:pt x="894137" y="1801780"/>
                  </a:lnTo>
                  <a:lnTo>
                    <a:pt x="887478" y="1757268"/>
                  </a:lnTo>
                  <a:lnTo>
                    <a:pt x="880184" y="1712837"/>
                  </a:lnTo>
                  <a:lnTo>
                    <a:pt x="872255" y="1668493"/>
                  </a:lnTo>
                  <a:lnTo>
                    <a:pt x="863692" y="1624244"/>
                  </a:lnTo>
                  <a:lnTo>
                    <a:pt x="854494" y="1580097"/>
                  </a:lnTo>
                  <a:lnTo>
                    <a:pt x="844661" y="1536060"/>
                  </a:lnTo>
                  <a:lnTo>
                    <a:pt x="834194" y="1492139"/>
                  </a:lnTo>
                  <a:lnTo>
                    <a:pt x="823091" y="1448343"/>
                  </a:lnTo>
                  <a:lnTo>
                    <a:pt x="811354" y="1404678"/>
                  </a:lnTo>
                  <a:lnTo>
                    <a:pt x="798982" y="1361151"/>
                  </a:lnTo>
                  <a:lnTo>
                    <a:pt x="785975" y="1317770"/>
                  </a:lnTo>
                  <a:lnTo>
                    <a:pt x="772334" y="1274543"/>
                  </a:lnTo>
                  <a:lnTo>
                    <a:pt x="758057" y="1231476"/>
                  </a:lnTo>
                  <a:lnTo>
                    <a:pt x="743146" y="1188577"/>
                  </a:lnTo>
                  <a:lnTo>
                    <a:pt x="727600" y="1145853"/>
                  </a:lnTo>
                  <a:lnTo>
                    <a:pt x="711420" y="1103312"/>
                  </a:lnTo>
                  <a:lnTo>
                    <a:pt x="694604" y="1060960"/>
                  </a:lnTo>
                  <a:lnTo>
                    <a:pt x="677154" y="1018806"/>
                  </a:lnTo>
                  <a:lnTo>
                    <a:pt x="659069" y="976856"/>
                  </a:lnTo>
                  <a:lnTo>
                    <a:pt x="640349" y="935117"/>
                  </a:lnTo>
                  <a:lnTo>
                    <a:pt x="620994" y="893598"/>
                  </a:lnTo>
                  <a:lnTo>
                    <a:pt x="601005" y="852304"/>
                  </a:lnTo>
                  <a:lnTo>
                    <a:pt x="580381" y="811245"/>
                  </a:lnTo>
                  <a:lnTo>
                    <a:pt x="559122" y="770426"/>
                  </a:lnTo>
                  <a:lnTo>
                    <a:pt x="537228" y="729855"/>
                  </a:lnTo>
                  <a:lnTo>
                    <a:pt x="514699" y="689540"/>
                  </a:lnTo>
                  <a:lnTo>
                    <a:pt x="491536" y="649487"/>
                  </a:lnTo>
                  <a:lnTo>
                    <a:pt x="467738" y="609705"/>
                  </a:lnTo>
                  <a:lnTo>
                    <a:pt x="443305" y="570200"/>
                  </a:lnTo>
                  <a:lnTo>
                    <a:pt x="418237" y="530980"/>
                  </a:lnTo>
                  <a:lnTo>
                    <a:pt x="392534" y="492051"/>
                  </a:lnTo>
                  <a:lnTo>
                    <a:pt x="366197" y="453422"/>
                  </a:lnTo>
                  <a:lnTo>
                    <a:pt x="339225" y="415100"/>
                  </a:lnTo>
                  <a:lnTo>
                    <a:pt x="311618" y="377091"/>
                  </a:lnTo>
                  <a:lnTo>
                    <a:pt x="283376" y="339404"/>
                  </a:lnTo>
                  <a:lnTo>
                    <a:pt x="254500" y="302045"/>
                  </a:lnTo>
                  <a:lnTo>
                    <a:pt x="224988" y="265021"/>
                  </a:lnTo>
                  <a:lnTo>
                    <a:pt x="194842" y="228341"/>
                  </a:lnTo>
                  <a:lnTo>
                    <a:pt x="164061" y="192012"/>
                  </a:lnTo>
                  <a:lnTo>
                    <a:pt x="132646" y="156040"/>
                  </a:lnTo>
                  <a:lnTo>
                    <a:pt x="100595" y="120433"/>
                  </a:lnTo>
                  <a:lnTo>
                    <a:pt x="67910" y="85198"/>
                  </a:lnTo>
                  <a:lnTo>
                    <a:pt x="34589" y="50343"/>
                  </a:lnTo>
                  <a:lnTo>
                    <a:pt x="634" y="15875"/>
                  </a:lnTo>
                  <a:lnTo>
                    <a:pt x="253" y="15494"/>
                  </a:lnTo>
                  <a:lnTo>
                    <a:pt x="0" y="15239"/>
                  </a:lnTo>
                  <a:lnTo>
                    <a:pt x="15366" y="0"/>
                  </a:lnTo>
                  <a:close/>
                </a:path>
              </a:pathLst>
            </a:custGeom>
            <a:ln w="9525">
              <a:solidFill>
                <a:srgbClr val="58A4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555" y="2282952"/>
              <a:ext cx="7458456" cy="23332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1707" y="2711195"/>
              <a:ext cx="5692140" cy="15620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7227" y="2302763"/>
              <a:ext cx="7377683" cy="225247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31460" y="2837179"/>
            <a:ext cx="5073650" cy="10775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960"/>
              </a:lnSpc>
              <a:spcBef>
                <a:spcPts val="53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riforma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orientamento: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cosa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cambia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99069" y="2016061"/>
            <a:ext cx="2826385" cy="2826385"/>
            <a:chOff x="1699069" y="2016061"/>
            <a:chExt cx="2826385" cy="2826385"/>
          </a:xfrm>
        </p:grpSpPr>
        <p:sp>
          <p:nvSpPr>
            <p:cNvPr id="10" name="object 10"/>
            <p:cNvSpPr/>
            <p:nvPr/>
          </p:nvSpPr>
          <p:spPr>
            <a:xfrm>
              <a:off x="1703832" y="2020823"/>
              <a:ext cx="2816860" cy="2816860"/>
            </a:xfrm>
            <a:custGeom>
              <a:avLst/>
              <a:gdLst/>
              <a:ahLst/>
              <a:cxnLst/>
              <a:rect l="l" t="t" r="r" b="b"/>
              <a:pathLst>
                <a:path w="2816860" h="2816860">
                  <a:moveTo>
                    <a:pt x="1408176" y="0"/>
                  </a:moveTo>
                  <a:lnTo>
                    <a:pt x="1359762" y="816"/>
                  </a:lnTo>
                  <a:lnTo>
                    <a:pt x="1311759" y="3248"/>
                  </a:lnTo>
                  <a:lnTo>
                    <a:pt x="1264192" y="7269"/>
                  </a:lnTo>
                  <a:lnTo>
                    <a:pt x="1217087" y="12854"/>
                  </a:lnTo>
                  <a:lnTo>
                    <a:pt x="1170471" y="19975"/>
                  </a:lnTo>
                  <a:lnTo>
                    <a:pt x="1124369" y="28607"/>
                  </a:lnTo>
                  <a:lnTo>
                    <a:pt x="1078808" y="38724"/>
                  </a:lnTo>
                  <a:lnTo>
                    <a:pt x="1033815" y="50299"/>
                  </a:lnTo>
                  <a:lnTo>
                    <a:pt x="989414" y="63305"/>
                  </a:lnTo>
                  <a:lnTo>
                    <a:pt x="945634" y="77718"/>
                  </a:lnTo>
                  <a:lnTo>
                    <a:pt x="902499" y="93510"/>
                  </a:lnTo>
                  <a:lnTo>
                    <a:pt x="860036" y="110656"/>
                  </a:lnTo>
                  <a:lnTo>
                    <a:pt x="818271" y="129129"/>
                  </a:lnTo>
                  <a:lnTo>
                    <a:pt x="777230" y="148903"/>
                  </a:lnTo>
                  <a:lnTo>
                    <a:pt x="736940" y="169952"/>
                  </a:lnTo>
                  <a:lnTo>
                    <a:pt x="697427" y="192249"/>
                  </a:lnTo>
                  <a:lnTo>
                    <a:pt x="658717" y="215769"/>
                  </a:lnTo>
                  <a:lnTo>
                    <a:pt x="620836" y="240485"/>
                  </a:lnTo>
                  <a:lnTo>
                    <a:pt x="583811" y="266371"/>
                  </a:lnTo>
                  <a:lnTo>
                    <a:pt x="547667" y="293400"/>
                  </a:lnTo>
                  <a:lnTo>
                    <a:pt x="512431" y="321548"/>
                  </a:lnTo>
                  <a:lnTo>
                    <a:pt x="478129" y="350786"/>
                  </a:lnTo>
                  <a:lnTo>
                    <a:pt x="444787" y="381090"/>
                  </a:lnTo>
                  <a:lnTo>
                    <a:pt x="412432" y="412432"/>
                  </a:lnTo>
                  <a:lnTo>
                    <a:pt x="381090" y="444787"/>
                  </a:lnTo>
                  <a:lnTo>
                    <a:pt x="350786" y="478129"/>
                  </a:lnTo>
                  <a:lnTo>
                    <a:pt x="321548" y="512431"/>
                  </a:lnTo>
                  <a:lnTo>
                    <a:pt x="293400" y="547667"/>
                  </a:lnTo>
                  <a:lnTo>
                    <a:pt x="266371" y="583811"/>
                  </a:lnTo>
                  <a:lnTo>
                    <a:pt x="240485" y="620836"/>
                  </a:lnTo>
                  <a:lnTo>
                    <a:pt x="215769" y="658717"/>
                  </a:lnTo>
                  <a:lnTo>
                    <a:pt x="192249" y="697427"/>
                  </a:lnTo>
                  <a:lnTo>
                    <a:pt x="169952" y="736940"/>
                  </a:lnTo>
                  <a:lnTo>
                    <a:pt x="148903" y="777230"/>
                  </a:lnTo>
                  <a:lnTo>
                    <a:pt x="129129" y="818271"/>
                  </a:lnTo>
                  <a:lnTo>
                    <a:pt x="110656" y="860036"/>
                  </a:lnTo>
                  <a:lnTo>
                    <a:pt x="93510" y="902499"/>
                  </a:lnTo>
                  <a:lnTo>
                    <a:pt x="77718" y="945634"/>
                  </a:lnTo>
                  <a:lnTo>
                    <a:pt x="63305" y="989414"/>
                  </a:lnTo>
                  <a:lnTo>
                    <a:pt x="50299" y="1033815"/>
                  </a:lnTo>
                  <a:lnTo>
                    <a:pt x="38724" y="1078808"/>
                  </a:lnTo>
                  <a:lnTo>
                    <a:pt x="28607" y="1124369"/>
                  </a:lnTo>
                  <a:lnTo>
                    <a:pt x="19975" y="1170471"/>
                  </a:lnTo>
                  <a:lnTo>
                    <a:pt x="12854" y="1217087"/>
                  </a:lnTo>
                  <a:lnTo>
                    <a:pt x="7269" y="1264192"/>
                  </a:lnTo>
                  <a:lnTo>
                    <a:pt x="3248" y="1311759"/>
                  </a:lnTo>
                  <a:lnTo>
                    <a:pt x="816" y="1359762"/>
                  </a:lnTo>
                  <a:lnTo>
                    <a:pt x="0" y="1408176"/>
                  </a:lnTo>
                  <a:lnTo>
                    <a:pt x="816" y="1456589"/>
                  </a:lnTo>
                  <a:lnTo>
                    <a:pt x="3248" y="1504592"/>
                  </a:lnTo>
                  <a:lnTo>
                    <a:pt x="7269" y="1552159"/>
                  </a:lnTo>
                  <a:lnTo>
                    <a:pt x="12854" y="1599264"/>
                  </a:lnTo>
                  <a:lnTo>
                    <a:pt x="19975" y="1645880"/>
                  </a:lnTo>
                  <a:lnTo>
                    <a:pt x="28607" y="1691982"/>
                  </a:lnTo>
                  <a:lnTo>
                    <a:pt x="38724" y="1737543"/>
                  </a:lnTo>
                  <a:lnTo>
                    <a:pt x="50299" y="1782536"/>
                  </a:lnTo>
                  <a:lnTo>
                    <a:pt x="63305" y="1826937"/>
                  </a:lnTo>
                  <a:lnTo>
                    <a:pt x="77718" y="1870717"/>
                  </a:lnTo>
                  <a:lnTo>
                    <a:pt x="93510" y="1913852"/>
                  </a:lnTo>
                  <a:lnTo>
                    <a:pt x="110656" y="1956315"/>
                  </a:lnTo>
                  <a:lnTo>
                    <a:pt x="129129" y="1998080"/>
                  </a:lnTo>
                  <a:lnTo>
                    <a:pt x="148903" y="2039121"/>
                  </a:lnTo>
                  <a:lnTo>
                    <a:pt x="169952" y="2079411"/>
                  </a:lnTo>
                  <a:lnTo>
                    <a:pt x="192249" y="2118924"/>
                  </a:lnTo>
                  <a:lnTo>
                    <a:pt x="215769" y="2157634"/>
                  </a:lnTo>
                  <a:lnTo>
                    <a:pt x="240485" y="2195515"/>
                  </a:lnTo>
                  <a:lnTo>
                    <a:pt x="266371" y="2232540"/>
                  </a:lnTo>
                  <a:lnTo>
                    <a:pt x="293400" y="2268684"/>
                  </a:lnTo>
                  <a:lnTo>
                    <a:pt x="321548" y="2303920"/>
                  </a:lnTo>
                  <a:lnTo>
                    <a:pt x="350786" y="2338222"/>
                  </a:lnTo>
                  <a:lnTo>
                    <a:pt x="381090" y="2371564"/>
                  </a:lnTo>
                  <a:lnTo>
                    <a:pt x="412432" y="2403919"/>
                  </a:lnTo>
                  <a:lnTo>
                    <a:pt x="444787" y="2435261"/>
                  </a:lnTo>
                  <a:lnTo>
                    <a:pt x="478129" y="2465565"/>
                  </a:lnTo>
                  <a:lnTo>
                    <a:pt x="512431" y="2494803"/>
                  </a:lnTo>
                  <a:lnTo>
                    <a:pt x="547667" y="2522951"/>
                  </a:lnTo>
                  <a:lnTo>
                    <a:pt x="583811" y="2549980"/>
                  </a:lnTo>
                  <a:lnTo>
                    <a:pt x="620836" y="2575866"/>
                  </a:lnTo>
                  <a:lnTo>
                    <a:pt x="658717" y="2600582"/>
                  </a:lnTo>
                  <a:lnTo>
                    <a:pt x="697427" y="2624102"/>
                  </a:lnTo>
                  <a:lnTo>
                    <a:pt x="736940" y="2646399"/>
                  </a:lnTo>
                  <a:lnTo>
                    <a:pt x="777230" y="2667448"/>
                  </a:lnTo>
                  <a:lnTo>
                    <a:pt x="818271" y="2687222"/>
                  </a:lnTo>
                  <a:lnTo>
                    <a:pt x="860036" y="2705695"/>
                  </a:lnTo>
                  <a:lnTo>
                    <a:pt x="902499" y="2722841"/>
                  </a:lnTo>
                  <a:lnTo>
                    <a:pt x="945634" y="2738633"/>
                  </a:lnTo>
                  <a:lnTo>
                    <a:pt x="989414" y="2753046"/>
                  </a:lnTo>
                  <a:lnTo>
                    <a:pt x="1033815" y="2766052"/>
                  </a:lnTo>
                  <a:lnTo>
                    <a:pt x="1078808" y="2777627"/>
                  </a:lnTo>
                  <a:lnTo>
                    <a:pt x="1124369" y="2787744"/>
                  </a:lnTo>
                  <a:lnTo>
                    <a:pt x="1170471" y="2796376"/>
                  </a:lnTo>
                  <a:lnTo>
                    <a:pt x="1217087" y="2803497"/>
                  </a:lnTo>
                  <a:lnTo>
                    <a:pt x="1264192" y="2809082"/>
                  </a:lnTo>
                  <a:lnTo>
                    <a:pt x="1311759" y="2813103"/>
                  </a:lnTo>
                  <a:lnTo>
                    <a:pt x="1359762" y="2815535"/>
                  </a:lnTo>
                  <a:lnTo>
                    <a:pt x="1408176" y="2816352"/>
                  </a:lnTo>
                  <a:lnTo>
                    <a:pt x="1456589" y="2815535"/>
                  </a:lnTo>
                  <a:lnTo>
                    <a:pt x="1504592" y="2813103"/>
                  </a:lnTo>
                  <a:lnTo>
                    <a:pt x="1552159" y="2809082"/>
                  </a:lnTo>
                  <a:lnTo>
                    <a:pt x="1599264" y="2803497"/>
                  </a:lnTo>
                  <a:lnTo>
                    <a:pt x="1645880" y="2796376"/>
                  </a:lnTo>
                  <a:lnTo>
                    <a:pt x="1691982" y="2787744"/>
                  </a:lnTo>
                  <a:lnTo>
                    <a:pt x="1737543" y="2777627"/>
                  </a:lnTo>
                  <a:lnTo>
                    <a:pt x="1782536" y="2766052"/>
                  </a:lnTo>
                  <a:lnTo>
                    <a:pt x="1826937" y="2753046"/>
                  </a:lnTo>
                  <a:lnTo>
                    <a:pt x="1870717" y="2738633"/>
                  </a:lnTo>
                  <a:lnTo>
                    <a:pt x="1913852" y="2722841"/>
                  </a:lnTo>
                  <a:lnTo>
                    <a:pt x="1956315" y="2705695"/>
                  </a:lnTo>
                  <a:lnTo>
                    <a:pt x="1998080" y="2687222"/>
                  </a:lnTo>
                  <a:lnTo>
                    <a:pt x="2039121" y="2667448"/>
                  </a:lnTo>
                  <a:lnTo>
                    <a:pt x="2079411" y="2646399"/>
                  </a:lnTo>
                  <a:lnTo>
                    <a:pt x="2118924" y="2624102"/>
                  </a:lnTo>
                  <a:lnTo>
                    <a:pt x="2157634" y="2600582"/>
                  </a:lnTo>
                  <a:lnTo>
                    <a:pt x="2195515" y="2575866"/>
                  </a:lnTo>
                  <a:lnTo>
                    <a:pt x="2232540" y="2549980"/>
                  </a:lnTo>
                  <a:lnTo>
                    <a:pt x="2268684" y="2522951"/>
                  </a:lnTo>
                  <a:lnTo>
                    <a:pt x="2303920" y="2494803"/>
                  </a:lnTo>
                  <a:lnTo>
                    <a:pt x="2338222" y="2465565"/>
                  </a:lnTo>
                  <a:lnTo>
                    <a:pt x="2371564" y="2435261"/>
                  </a:lnTo>
                  <a:lnTo>
                    <a:pt x="2403919" y="2403919"/>
                  </a:lnTo>
                  <a:lnTo>
                    <a:pt x="2435261" y="2371564"/>
                  </a:lnTo>
                  <a:lnTo>
                    <a:pt x="2465565" y="2338222"/>
                  </a:lnTo>
                  <a:lnTo>
                    <a:pt x="2494803" y="2303920"/>
                  </a:lnTo>
                  <a:lnTo>
                    <a:pt x="2522951" y="2268684"/>
                  </a:lnTo>
                  <a:lnTo>
                    <a:pt x="2549980" y="2232540"/>
                  </a:lnTo>
                  <a:lnTo>
                    <a:pt x="2575866" y="2195515"/>
                  </a:lnTo>
                  <a:lnTo>
                    <a:pt x="2600582" y="2157634"/>
                  </a:lnTo>
                  <a:lnTo>
                    <a:pt x="2624102" y="2118924"/>
                  </a:lnTo>
                  <a:lnTo>
                    <a:pt x="2646399" y="2079411"/>
                  </a:lnTo>
                  <a:lnTo>
                    <a:pt x="2667448" y="2039121"/>
                  </a:lnTo>
                  <a:lnTo>
                    <a:pt x="2687222" y="1998080"/>
                  </a:lnTo>
                  <a:lnTo>
                    <a:pt x="2705695" y="1956315"/>
                  </a:lnTo>
                  <a:lnTo>
                    <a:pt x="2722841" y="1913852"/>
                  </a:lnTo>
                  <a:lnTo>
                    <a:pt x="2738633" y="1870717"/>
                  </a:lnTo>
                  <a:lnTo>
                    <a:pt x="2753046" y="1826937"/>
                  </a:lnTo>
                  <a:lnTo>
                    <a:pt x="2766052" y="1782536"/>
                  </a:lnTo>
                  <a:lnTo>
                    <a:pt x="2777627" y="1737543"/>
                  </a:lnTo>
                  <a:lnTo>
                    <a:pt x="2787744" y="1691982"/>
                  </a:lnTo>
                  <a:lnTo>
                    <a:pt x="2796376" y="1645880"/>
                  </a:lnTo>
                  <a:lnTo>
                    <a:pt x="2803497" y="1599264"/>
                  </a:lnTo>
                  <a:lnTo>
                    <a:pt x="2809082" y="1552159"/>
                  </a:lnTo>
                  <a:lnTo>
                    <a:pt x="2813103" y="1504592"/>
                  </a:lnTo>
                  <a:lnTo>
                    <a:pt x="2815535" y="1456589"/>
                  </a:lnTo>
                  <a:lnTo>
                    <a:pt x="2816352" y="1408176"/>
                  </a:lnTo>
                  <a:lnTo>
                    <a:pt x="2815535" y="1359762"/>
                  </a:lnTo>
                  <a:lnTo>
                    <a:pt x="2813103" y="1311759"/>
                  </a:lnTo>
                  <a:lnTo>
                    <a:pt x="2809082" y="1264192"/>
                  </a:lnTo>
                  <a:lnTo>
                    <a:pt x="2803497" y="1217087"/>
                  </a:lnTo>
                  <a:lnTo>
                    <a:pt x="2796376" y="1170471"/>
                  </a:lnTo>
                  <a:lnTo>
                    <a:pt x="2787744" y="1124369"/>
                  </a:lnTo>
                  <a:lnTo>
                    <a:pt x="2777627" y="1078808"/>
                  </a:lnTo>
                  <a:lnTo>
                    <a:pt x="2766052" y="1033815"/>
                  </a:lnTo>
                  <a:lnTo>
                    <a:pt x="2753046" y="989414"/>
                  </a:lnTo>
                  <a:lnTo>
                    <a:pt x="2738633" y="945634"/>
                  </a:lnTo>
                  <a:lnTo>
                    <a:pt x="2722841" y="902499"/>
                  </a:lnTo>
                  <a:lnTo>
                    <a:pt x="2705695" y="860036"/>
                  </a:lnTo>
                  <a:lnTo>
                    <a:pt x="2687222" y="818271"/>
                  </a:lnTo>
                  <a:lnTo>
                    <a:pt x="2667448" y="777230"/>
                  </a:lnTo>
                  <a:lnTo>
                    <a:pt x="2646399" y="736940"/>
                  </a:lnTo>
                  <a:lnTo>
                    <a:pt x="2624102" y="697427"/>
                  </a:lnTo>
                  <a:lnTo>
                    <a:pt x="2600582" y="658717"/>
                  </a:lnTo>
                  <a:lnTo>
                    <a:pt x="2575866" y="620836"/>
                  </a:lnTo>
                  <a:lnTo>
                    <a:pt x="2549980" y="583811"/>
                  </a:lnTo>
                  <a:lnTo>
                    <a:pt x="2522951" y="547667"/>
                  </a:lnTo>
                  <a:lnTo>
                    <a:pt x="2494803" y="512431"/>
                  </a:lnTo>
                  <a:lnTo>
                    <a:pt x="2465565" y="478129"/>
                  </a:lnTo>
                  <a:lnTo>
                    <a:pt x="2435261" y="444787"/>
                  </a:lnTo>
                  <a:lnTo>
                    <a:pt x="2403919" y="412432"/>
                  </a:lnTo>
                  <a:lnTo>
                    <a:pt x="2371564" y="381090"/>
                  </a:lnTo>
                  <a:lnTo>
                    <a:pt x="2338222" y="350786"/>
                  </a:lnTo>
                  <a:lnTo>
                    <a:pt x="2303920" y="321548"/>
                  </a:lnTo>
                  <a:lnTo>
                    <a:pt x="2268684" y="293400"/>
                  </a:lnTo>
                  <a:lnTo>
                    <a:pt x="2232540" y="266371"/>
                  </a:lnTo>
                  <a:lnTo>
                    <a:pt x="2195515" y="240485"/>
                  </a:lnTo>
                  <a:lnTo>
                    <a:pt x="2157634" y="215769"/>
                  </a:lnTo>
                  <a:lnTo>
                    <a:pt x="2118924" y="192249"/>
                  </a:lnTo>
                  <a:lnTo>
                    <a:pt x="2079411" y="169952"/>
                  </a:lnTo>
                  <a:lnTo>
                    <a:pt x="2039121" y="148903"/>
                  </a:lnTo>
                  <a:lnTo>
                    <a:pt x="1998080" y="129129"/>
                  </a:lnTo>
                  <a:lnTo>
                    <a:pt x="1956315" y="110656"/>
                  </a:lnTo>
                  <a:lnTo>
                    <a:pt x="1913852" y="93510"/>
                  </a:lnTo>
                  <a:lnTo>
                    <a:pt x="1870717" y="77718"/>
                  </a:lnTo>
                  <a:lnTo>
                    <a:pt x="1826937" y="63305"/>
                  </a:lnTo>
                  <a:lnTo>
                    <a:pt x="1782536" y="50299"/>
                  </a:lnTo>
                  <a:lnTo>
                    <a:pt x="1737543" y="38724"/>
                  </a:lnTo>
                  <a:lnTo>
                    <a:pt x="1691982" y="28607"/>
                  </a:lnTo>
                  <a:lnTo>
                    <a:pt x="1645880" y="19975"/>
                  </a:lnTo>
                  <a:lnTo>
                    <a:pt x="1599264" y="12854"/>
                  </a:lnTo>
                  <a:lnTo>
                    <a:pt x="1552159" y="7269"/>
                  </a:lnTo>
                  <a:lnTo>
                    <a:pt x="1504592" y="3248"/>
                  </a:lnTo>
                  <a:lnTo>
                    <a:pt x="1456589" y="816"/>
                  </a:lnTo>
                  <a:lnTo>
                    <a:pt x="1408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3832" y="2020823"/>
              <a:ext cx="2816860" cy="2816860"/>
            </a:xfrm>
            <a:custGeom>
              <a:avLst/>
              <a:gdLst/>
              <a:ahLst/>
              <a:cxnLst/>
              <a:rect l="l" t="t" r="r" b="b"/>
              <a:pathLst>
                <a:path w="2816860" h="2816860">
                  <a:moveTo>
                    <a:pt x="0" y="1408176"/>
                  </a:moveTo>
                  <a:lnTo>
                    <a:pt x="816" y="1359762"/>
                  </a:lnTo>
                  <a:lnTo>
                    <a:pt x="3248" y="1311759"/>
                  </a:lnTo>
                  <a:lnTo>
                    <a:pt x="7269" y="1264192"/>
                  </a:lnTo>
                  <a:lnTo>
                    <a:pt x="12854" y="1217087"/>
                  </a:lnTo>
                  <a:lnTo>
                    <a:pt x="19975" y="1170471"/>
                  </a:lnTo>
                  <a:lnTo>
                    <a:pt x="28607" y="1124369"/>
                  </a:lnTo>
                  <a:lnTo>
                    <a:pt x="38724" y="1078808"/>
                  </a:lnTo>
                  <a:lnTo>
                    <a:pt x="50299" y="1033815"/>
                  </a:lnTo>
                  <a:lnTo>
                    <a:pt x="63305" y="989414"/>
                  </a:lnTo>
                  <a:lnTo>
                    <a:pt x="77718" y="945634"/>
                  </a:lnTo>
                  <a:lnTo>
                    <a:pt x="93510" y="902499"/>
                  </a:lnTo>
                  <a:lnTo>
                    <a:pt x="110656" y="860036"/>
                  </a:lnTo>
                  <a:lnTo>
                    <a:pt x="129129" y="818271"/>
                  </a:lnTo>
                  <a:lnTo>
                    <a:pt x="148903" y="777230"/>
                  </a:lnTo>
                  <a:lnTo>
                    <a:pt x="169952" y="736940"/>
                  </a:lnTo>
                  <a:lnTo>
                    <a:pt x="192249" y="697427"/>
                  </a:lnTo>
                  <a:lnTo>
                    <a:pt x="215769" y="658717"/>
                  </a:lnTo>
                  <a:lnTo>
                    <a:pt x="240485" y="620836"/>
                  </a:lnTo>
                  <a:lnTo>
                    <a:pt x="266371" y="583811"/>
                  </a:lnTo>
                  <a:lnTo>
                    <a:pt x="293400" y="547667"/>
                  </a:lnTo>
                  <a:lnTo>
                    <a:pt x="321548" y="512431"/>
                  </a:lnTo>
                  <a:lnTo>
                    <a:pt x="350786" y="478129"/>
                  </a:lnTo>
                  <a:lnTo>
                    <a:pt x="381090" y="444787"/>
                  </a:lnTo>
                  <a:lnTo>
                    <a:pt x="412432" y="412432"/>
                  </a:lnTo>
                  <a:lnTo>
                    <a:pt x="444787" y="381090"/>
                  </a:lnTo>
                  <a:lnTo>
                    <a:pt x="478129" y="350786"/>
                  </a:lnTo>
                  <a:lnTo>
                    <a:pt x="512431" y="321548"/>
                  </a:lnTo>
                  <a:lnTo>
                    <a:pt x="547667" y="293400"/>
                  </a:lnTo>
                  <a:lnTo>
                    <a:pt x="583811" y="266371"/>
                  </a:lnTo>
                  <a:lnTo>
                    <a:pt x="620836" y="240485"/>
                  </a:lnTo>
                  <a:lnTo>
                    <a:pt x="658717" y="215769"/>
                  </a:lnTo>
                  <a:lnTo>
                    <a:pt x="697427" y="192249"/>
                  </a:lnTo>
                  <a:lnTo>
                    <a:pt x="736940" y="169952"/>
                  </a:lnTo>
                  <a:lnTo>
                    <a:pt x="777230" y="148903"/>
                  </a:lnTo>
                  <a:lnTo>
                    <a:pt x="818271" y="129129"/>
                  </a:lnTo>
                  <a:lnTo>
                    <a:pt x="860036" y="110656"/>
                  </a:lnTo>
                  <a:lnTo>
                    <a:pt x="902499" y="93510"/>
                  </a:lnTo>
                  <a:lnTo>
                    <a:pt x="945634" y="77718"/>
                  </a:lnTo>
                  <a:lnTo>
                    <a:pt x="989414" y="63305"/>
                  </a:lnTo>
                  <a:lnTo>
                    <a:pt x="1033815" y="50299"/>
                  </a:lnTo>
                  <a:lnTo>
                    <a:pt x="1078808" y="38724"/>
                  </a:lnTo>
                  <a:lnTo>
                    <a:pt x="1124369" y="28607"/>
                  </a:lnTo>
                  <a:lnTo>
                    <a:pt x="1170471" y="19975"/>
                  </a:lnTo>
                  <a:lnTo>
                    <a:pt x="1217087" y="12854"/>
                  </a:lnTo>
                  <a:lnTo>
                    <a:pt x="1264192" y="7269"/>
                  </a:lnTo>
                  <a:lnTo>
                    <a:pt x="1311759" y="3248"/>
                  </a:lnTo>
                  <a:lnTo>
                    <a:pt x="1359762" y="816"/>
                  </a:lnTo>
                  <a:lnTo>
                    <a:pt x="1408176" y="0"/>
                  </a:lnTo>
                  <a:lnTo>
                    <a:pt x="1456589" y="816"/>
                  </a:lnTo>
                  <a:lnTo>
                    <a:pt x="1504592" y="3248"/>
                  </a:lnTo>
                  <a:lnTo>
                    <a:pt x="1552159" y="7269"/>
                  </a:lnTo>
                  <a:lnTo>
                    <a:pt x="1599264" y="12854"/>
                  </a:lnTo>
                  <a:lnTo>
                    <a:pt x="1645880" y="19975"/>
                  </a:lnTo>
                  <a:lnTo>
                    <a:pt x="1691982" y="28607"/>
                  </a:lnTo>
                  <a:lnTo>
                    <a:pt x="1737543" y="38724"/>
                  </a:lnTo>
                  <a:lnTo>
                    <a:pt x="1782536" y="50299"/>
                  </a:lnTo>
                  <a:lnTo>
                    <a:pt x="1826937" y="63305"/>
                  </a:lnTo>
                  <a:lnTo>
                    <a:pt x="1870717" y="77718"/>
                  </a:lnTo>
                  <a:lnTo>
                    <a:pt x="1913852" y="93510"/>
                  </a:lnTo>
                  <a:lnTo>
                    <a:pt x="1956315" y="110656"/>
                  </a:lnTo>
                  <a:lnTo>
                    <a:pt x="1998080" y="129129"/>
                  </a:lnTo>
                  <a:lnTo>
                    <a:pt x="2039121" y="148903"/>
                  </a:lnTo>
                  <a:lnTo>
                    <a:pt x="2079411" y="169952"/>
                  </a:lnTo>
                  <a:lnTo>
                    <a:pt x="2118924" y="192249"/>
                  </a:lnTo>
                  <a:lnTo>
                    <a:pt x="2157634" y="215769"/>
                  </a:lnTo>
                  <a:lnTo>
                    <a:pt x="2195515" y="240485"/>
                  </a:lnTo>
                  <a:lnTo>
                    <a:pt x="2232540" y="266371"/>
                  </a:lnTo>
                  <a:lnTo>
                    <a:pt x="2268684" y="293400"/>
                  </a:lnTo>
                  <a:lnTo>
                    <a:pt x="2303920" y="321548"/>
                  </a:lnTo>
                  <a:lnTo>
                    <a:pt x="2338222" y="350786"/>
                  </a:lnTo>
                  <a:lnTo>
                    <a:pt x="2371564" y="381090"/>
                  </a:lnTo>
                  <a:lnTo>
                    <a:pt x="2403919" y="412432"/>
                  </a:lnTo>
                  <a:lnTo>
                    <a:pt x="2435261" y="444787"/>
                  </a:lnTo>
                  <a:lnTo>
                    <a:pt x="2465565" y="478129"/>
                  </a:lnTo>
                  <a:lnTo>
                    <a:pt x="2494803" y="512431"/>
                  </a:lnTo>
                  <a:lnTo>
                    <a:pt x="2522951" y="547667"/>
                  </a:lnTo>
                  <a:lnTo>
                    <a:pt x="2549980" y="583811"/>
                  </a:lnTo>
                  <a:lnTo>
                    <a:pt x="2575866" y="620836"/>
                  </a:lnTo>
                  <a:lnTo>
                    <a:pt x="2600582" y="658717"/>
                  </a:lnTo>
                  <a:lnTo>
                    <a:pt x="2624102" y="697427"/>
                  </a:lnTo>
                  <a:lnTo>
                    <a:pt x="2646399" y="736940"/>
                  </a:lnTo>
                  <a:lnTo>
                    <a:pt x="2667448" y="777230"/>
                  </a:lnTo>
                  <a:lnTo>
                    <a:pt x="2687222" y="818271"/>
                  </a:lnTo>
                  <a:lnTo>
                    <a:pt x="2705695" y="860036"/>
                  </a:lnTo>
                  <a:lnTo>
                    <a:pt x="2722841" y="902499"/>
                  </a:lnTo>
                  <a:lnTo>
                    <a:pt x="2738633" y="945634"/>
                  </a:lnTo>
                  <a:lnTo>
                    <a:pt x="2753046" y="989414"/>
                  </a:lnTo>
                  <a:lnTo>
                    <a:pt x="2766052" y="1033815"/>
                  </a:lnTo>
                  <a:lnTo>
                    <a:pt x="2777627" y="1078808"/>
                  </a:lnTo>
                  <a:lnTo>
                    <a:pt x="2787744" y="1124369"/>
                  </a:lnTo>
                  <a:lnTo>
                    <a:pt x="2796376" y="1170471"/>
                  </a:lnTo>
                  <a:lnTo>
                    <a:pt x="2803497" y="1217087"/>
                  </a:lnTo>
                  <a:lnTo>
                    <a:pt x="2809082" y="1264192"/>
                  </a:lnTo>
                  <a:lnTo>
                    <a:pt x="2813103" y="1311759"/>
                  </a:lnTo>
                  <a:lnTo>
                    <a:pt x="2815535" y="1359762"/>
                  </a:lnTo>
                  <a:lnTo>
                    <a:pt x="2816352" y="1408176"/>
                  </a:lnTo>
                  <a:lnTo>
                    <a:pt x="2815535" y="1456589"/>
                  </a:lnTo>
                  <a:lnTo>
                    <a:pt x="2813103" y="1504592"/>
                  </a:lnTo>
                  <a:lnTo>
                    <a:pt x="2809082" y="1552159"/>
                  </a:lnTo>
                  <a:lnTo>
                    <a:pt x="2803497" y="1599264"/>
                  </a:lnTo>
                  <a:lnTo>
                    <a:pt x="2796376" y="1645880"/>
                  </a:lnTo>
                  <a:lnTo>
                    <a:pt x="2787744" y="1691982"/>
                  </a:lnTo>
                  <a:lnTo>
                    <a:pt x="2777627" y="1737543"/>
                  </a:lnTo>
                  <a:lnTo>
                    <a:pt x="2766052" y="1782536"/>
                  </a:lnTo>
                  <a:lnTo>
                    <a:pt x="2753046" y="1826937"/>
                  </a:lnTo>
                  <a:lnTo>
                    <a:pt x="2738633" y="1870717"/>
                  </a:lnTo>
                  <a:lnTo>
                    <a:pt x="2722841" y="1913852"/>
                  </a:lnTo>
                  <a:lnTo>
                    <a:pt x="2705695" y="1956315"/>
                  </a:lnTo>
                  <a:lnTo>
                    <a:pt x="2687222" y="1998080"/>
                  </a:lnTo>
                  <a:lnTo>
                    <a:pt x="2667448" y="2039121"/>
                  </a:lnTo>
                  <a:lnTo>
                    <a:pt x="2646399" y="2079411"/>
                  </a:lnTo>
                  <a:lnTo>
                    <a:pt x="2624102" y="2118924"/>
                  </a:lnTo>
                  <a:lnTo>
                    <a:pt x="2600582" y="2157634"/>
                  </a:lnTo>
                  <a:lnTo>
                    <a:pt x="2575866" y="2195515"/>
                  </a:lnTo>
                  <a:lnTo>
                    <a:pt x="2549980" y="2232540"/>
                  </a:lnTo>
                  <a:lnTo>
                    <a:pt x="2522951" y="2268684"/>
                  </a:lnTo>
                  <a:lnTo>
                    <a:pt x="2494803" y="2303920"/>
                  </a:lnTo>
                  <a:lnTo>
                    <a:pt x="2465565" y="2338222"/>
                  </a:lnTo>
                  <a:lnTo>
                    <a:pt x="2435261" y="2371564"/>
                  </a:lnTo>
                  <a:lnTo>
                    <a:pt x="2403919" y="2403919"/>
                  </a:lnTo>
                  <a:lnTo>
                    <a:pt x="2371564" y="2435261"/>
                  </a:lnTo>
                  <a:lnTo>
                    <a:pt x="2338222" y="2465565"/>
                  </a:lnTo>
                  <a:lnTo>
                    <a:pt x="2303920" y="2494803"/>
                  </a:lnTo>
                  <a:lnTo>
                    <a:pt x="2268684" y="2522951"/>
                  </a:lnTo>
                  <a:lnTo>
                    <a:pt x="2232540" y="2549980"/>
                  </a:lnTo>
                  <a:lnTo>
                    <a:pt x="2195515" y="2575866"/>
                  </a:lnTo>
                  <a:lnTo>
                    <a:pt x="2157634" y="2600582"/>
                  </a:lnTo>
                  <a:lnTo>
                    <a:pt x="2118924" y="2624102"/>
                  </a:lnTo>
                  <a:lnTo>
                    <a:pt x="2079411" y="2646399"/>
                  </a:lnTo>
                  <a:lnTo>
                    <a:pt x="2039121" y="2667448"/>
                  </a:lnTo>
                  <a:lnTo>
                    <a:pt x="1998080" y="2687222"/>
                  </a:lnTo>
                  <a:lnTo>
                    <a:pt x="1956315" y="2705695"/>
                  </a:lnTo>
                  <a:lnTo>
                    <a:pt x="1913852" y="2722841"/>
                  </a:lnTo>
                  <a:lnTo>
                    <a:pt x="1870717" y="2738633"/>
                  </a:lnTo>
                  <a:lnTo>
                    <a:pt x="1826937" y="2753046"/>
                  </a:lnTo>
                  <a:lnTo>
                    <a:pt x="1782536" y="2766052"/>
                  </a:lnTo>
                  <a:lnTo>
                    <a:pt x="1737543" y="2777627"/>
                  </a:lnTo>
                  <a:lnTo>
                    <a:pt x="1691982" y="2787744"/>
                  </a:lnTo>
                  <a:lnTo>
                    <a:pt x="1645880" y="2796376"/>
                  </a:lnTo>
                  <a:lnTo>
                    <a:pt x="1599264" y="2803497"/>
                  </a:lnTo>
                  <a:lnTo>
                    <a:pt x="1552159" y="2809082"/>
                  </a:lnTo>
                  <a:lnTo>
                    <a:pt x="1504592" y="2813103"/>
                  </a:lnTo>
                  <a:lnTo>
                    <a:pt x="1456589" y="2815535"/>
                  </a:lnTo>
                  <a:lnTo>
                    <a:pt x="1408176" y="2816352"/>
                  </a:lnTo>
                  <a:lnTo>
                    <a:pt x="1359762" y="2815535"/>
                  </a:lnTo>
                  <a:lnTo>
                    <a:pt x="1311759" y="2813103"/>
                  </a:lnTo>
                  <a:lnTo>
                    <a:pt x="1264192" y="2809082"/>
                  </a:lnTo>
                  <a:lnTo>
                    <a:pt x="1217087" y="2803497"/>
                  </a:lnTo>
                  <a:lnTo>
                    <a:pt x="1170471" y="2796376"/>
                  </a:lnTo>
                  <a:lnTo>
                    <a:pt x="1124369" y="2787744"/>
                  </a:lnTo>
                  <a:lnTo>
                    <a:pt x="1078808" y="2777627"/>
                  </a:lnTo>
                  <a:lnTo>
                    <a:pt x="1033815" y="2766052"/>
                  </a:lnTo>
                  <a:lnTo>
                    <a:pt x="989414" y="2753046"/>
                  </a:lnTo>
                  <a:lnTo>
                    <a:pt x="945634" y="2738633"/>
                  </a:lnTo>
                  <a:lnTo>
                    <a:pt x="902499" y="2722841"/>
                  </a:lnTo>
                  <a:lnTo>
                    <a:pt x="860036" y="2705695"/>
                  </a:lnTo>
                  <a:lnTo>
                    <a:pt x="818271" y="2687222"/>
                  </a:lnTo>
                  <a:lnTo>
                    <a:pt x="777230" y="2667448"/>
                  </a:lnTo>
                  <a:lnTo>
                    <a:pt x="736940" y="2646399"/>
                  </a:lnTo>
                  <a:lnTo>
                    <a:pt x="697427" y="2624102"/>
                  </a:lnTo>
                  <a:lnTo>
                    <a:pt x="658717" y="2600582"/>
                  </a:lnTo>
                  <a:lnTo>
                    <a:pt x="620836" y="2575866"/>
                  </a:lnTo>
                  <a:lnTo>
                    <a:pt x="583811" y="2549980"/>
                  </a:lnTo>
                  <a:lnTo>
                    <a:pt x="547667" y="2522951"/>
                  </a:lnTo>
                  <a:lnTo>
                    <a:pt x="512431" y="2494803"/>
                  </a:lnTo>
                  <a:lnTo>
                    <a:pt x="478129" y="2465565"/>
                  </a:lnTo>
                  <a:lnTo>
                    <a:pt x="444787" y="2435261"/>
                  </a:lnTo>
                  <a:lnTo>
                    <a:pt x="412432" y="2403919"/>
                  </a:lnTo>
                  <a:lnTo>
                    <a:pt x="381090" y="2371564"/>
                  </a:lnTo>
                  <a:lnTo>
                    <a:pt x="350786" y="2338222"/>
                  </a:lnTo>
                  <a:lnTo>
                    <a:pt x="321548" y="2303920"/>
                  </a:lnTo>
                  <a:lnTo>
                    <a:pt x="293400" y="2268684"/>
                  </a:lnTo>
                  <a:lnTo>
                    <a:pt x="266371" y="2232540"/>
                  </a:lnTo>
                  <a:lnTo>
                    <a:pt x="240485" y="2195515"/>
                  </a:lnTo>
                  <a:lnTo>
                    <a:pt x="215769" y="2157634"/>
                  </a:lnTo>
                  <a:lnTo>
                    <a:pt x="192249" y="2118924"/>
                  </a:lnTo>
                  <a:lnTo>
                    <a:pt x="169952" y="2079411"/>
                  </a:lnTo>
                  <a:lnTo>
                    <a:pt x="148903" y="2039121"/>
                  </a:lnTo>
                  <a:lnTo>
                    <a:pt x="129129" y="1998080"/>
                  </a:lnTo>
                  <a:lnTo>
                    <a:pt x="110656" y="1956315"/>
                  </a:lnTo>
                  <a:lnTo>
                    <a:pt x="93510" y="1913852"/>
                  </a:lnTo>
                  <a:lnTo>
                    <a:pt x="77718" y="1870717"/>
                  </a:lnTo>
                  <a:lnTo>
                    <a:pt x="63305" y="1826937"/>
                  </a:lnTo>
                  <a:lnTo>
                    <a:pt x="50299" y="1782536"/>
                  </a:lnTo>
                  <a:lnTo>
                    <a:pt x="38724" y="1737543"/>
                  </a:lnTo>
                  <a:lnTo>
                    <a:pt x="28607" y="1691982"/>
                  </a:lnTo>
                  <a:lnTo>
                    <a:pt x="19975" y="1645880"/>
                  </a:lnTo>
                  <a:lnTo>
                    <a:pt x="12854" y="1599264"/>
                  </a:lnTo>
                  <a:lnTo>
                    <a:pt x="7269" y="1552159"/>
                  </a:lnTo>
                  <a:lnTo>
                    <a:pt x="3248" y="1504592"/>
                  </a:lnTo>
                  <a:lnTo>
                    <a:pt x="816" y="1456589"/>
                  </a:lnTo>
                  <a:lnTo>
                    <a:pt x="0" y="1408176"/>
                  </a:lnTo>
                  <a:close/>
                </a:path>
              </a:pathLst>
            </a:custGeom>
            <a:ln w="9525">
              <a:solidFill>
                <a:srgbClr val="006C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501" y="6027801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501" y="895350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06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87501" y="6015609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49"/>
                </a:moveTo>
                <a:lnTo>
                  <a:pt x="11017250" y="19049"/>
                </a:lnTo>
                <a:lnTo>
                  <a:pt x="1101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3411" y="6219444"/>
            <a:ext cx="1816607" cy="4495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38727" y="128981"/>
            <a:ext cx="4115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Piattaforma</a:t>
            </a:r>
            <a:r>
              <a:rPr sz="3600" spc="-110" dirty="0"/>
              <a:t> </a:t>
            </a:r>
            <a:r>
              <a:rPr sz="3600" dirty="0"/>
              <a:t>UNICA</a:t>
            </a:r>
            <a:endParaRPr sz="36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308" y="6175247"/>
            <a:ext cx="2790444" cy="5196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9411" y="937260"/>
            <a:ext cx="7165848" cy="50124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7438" y="1205864"/>
            <a:ext cx="343789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Ai </a:t>
            </a:r>
            <a:r>
              <a:rPr sz="2000" dirty="0">
                <a:latin typeface="Arial MT"/>
                <a:cs typeface="Arial MT"/>
              </a:rPr>
              <a:t>sensi del D.L. n. </a:t>
            </a:r>
            <a:r>
              <a:rPr sz="2000" spc="-5" dirty="0">
                <a:latin typeface="Arial MT"/>
                <a:cs typeface="Arial MT"/>
              </a:rPr>
              <a:t>75/2023 </a:t>
            </a:r>
            <a:r>
              <a:rPr sz="2000" dirty="0">
                <a:latin typeface="Arial MT"/>
                <a:cs typeface="Arial MT"/>
              </a:rPr>
              <a:t>è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stata</a:t>
            </a:r>
            <a:r>
              <a:rPr sz="2000" dirty="0">
                <a:latin typeface="Arial MT"/>
                <a:cs typeface="Arial MT"/>
              </a:rPr>
              <a:t> realizzata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nuova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Piattaforma</a:t>
            </a:r>
            <a:r>
              <a:rPr sz="2000" b="1" spc="5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UNICA</a:t>
            </a:r>
            <a:r>
              <a:rPr sz="2000" b="1" spc="5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per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fornire a </a:t>
            </a:r>
            <a:r>
              <a:rPr sz="2000" spc="-5" dirty="0">
                <a:latin typeface="Arial MT"/>
                <a:cs typeface="Arial MT"/>
              </a:rPr>
              <a:t>famiglie </a:t>
            </a:r>
            <a:r>
              <a:rPr sz="2000" dirty="0">
                <a:latin typeface="Arial MT"/>
                <a:cs typeface="Arial MT"/>
              </a:rPr>
              <a:t>e </a:t>
            </a:r>
            <a:r>
              <a:rPr sz="2000" spc="-5" dirty="0">
                <a:latin typeface="Arial MT"/>
                <a:cs typeface="Arial MT"/>
              </a:rPr>
              <a:t>studenti </a:t>
            </a:r>
            <a:r>
              <a:rPr sz="2000" dirty="0">
                <a:latin typeface="Arial MT"/>
                <a:cs typeface="Arial MT"/>
              </a:rPr>
              <a:t>un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punto</a:t>
            </a:r>
            <a:r>
              <a:rPr sz="2000" b="1" spc="2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2000" b="1" spc="2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accesso</a:t>
            </a:r>
            <a:r>
              <a:rPr sz="2000" b="1" spc="2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unico</a:t>
            </a:r>
            <a:r>
              <a:rPr sz="2000" b="1" spc="2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per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438" y="2730245"/>
            <a:ext cx="1674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2780" algn="l"/>
                <a:tab pos="941069" algn="l"/>
              </a:tabLst>
            </a:pPr>
            <a:r>
              <a:rPr sz="2000" dirty="0">
                <a:latin typeface="Arial MT"/>
                <a:cs typeface="Arial MT"/>
              </a:rPr>
              <a:t>tu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ti	i	serv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zi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5822" y="2730245"/>
            <a:ext cx="168846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5"/>
              </a:spcBef>
              <a:tabLst>
                <a:tab pos="1533525" algn="l"/>
              </a:tabLst>
            </a:pPr>
            <a:r>
              <a:rPr sz="2000" dirty="0">
                <a:latin typeface="Arial MT"/>
                <a:cs typeface="Arial MT"/>
              </a:rPr>
              <a:t>info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mati</a:t>
            </a:r>
            <a:r>
              <a:rPr sz="2000" spc="-15" dirty="0">
                <a:latin typeface="Arial MT"/>
                <a:cs typeface="Arial MT"/>
              </a:rPr>
              <a:t>v</a:t>
            </a:r>
            <a:r>
              <a:rPr sz="2000" dirty="0">
                <a:latin typeface="Arial MT"/>
                <a:cs typeface="Arial MT"/>
              </a:rPr>
              <a:t>i	e  dedi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ti	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438" y="3035045"/>
            <a:ext cx="15792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dispositivi </a:t>
            </a:r>
            <a:r>
              <a:rPr sz="2000" dirty="0">
                <a:latin typeface="Arial MT"/>
                <a:cs typeface="Arial MT"/>
              </a:rPr>
              <a:t> orien</a:t>
            </a:r>
            <a:r>
              <a:rPr sz="2000" spc="-1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am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nto,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5273" y="3339846"/>
            <a:ext cx="739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o</a:t>
            </a:r>
            <a:r>
              <a:rPr sz="2000" spc="-40" dirty="0">
                <a:latin typeface="Arial MT"/>
                <a:cs typeface="Arial MT"/>
              </a:rPr>
              <a:t>f</a:t>
            </a:r>
            <a:r>
              <a:rPr sz="2000" spc="-20" dirty="0">
                <a:latin typeface="Arial MT"/>
                <a:cs typeface="Arial MT"/>
              </a:rPr>
              <a:t>f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10" dirty="0">
                <a:latin typeface="Arial MT"/>
                <a:cs typeface="Arial MT"/>
              </a:rPr>
              <a:t>r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438" y="3644341"/>
            <a:ext cx="27597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3190" algn="l"/>
                <a:tab pos="1870710" algn="l"/>
              </a:tabLst>
            </a:pPr>
            <a:r>
              <a:rPr sz="2000" dirty="0">
                <a:latin typeface="Arial MT"/>
                <a:cs typeface="Arial MT"/>
              </a:rPr>
              <a:t>fo</a:t>
            </a:r>
            <a:r>
              <a:rPr sz="2000" spc="-1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ma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i</a:t>
            </a:r>
            <a:r>
              <a:rPr sz="2000" spc="-10" dirty="0">
                <a:latin typeface="Arial MT"/>
                <a:cs typeface="Arial MT"/>
              </a:rPr>
              <a:t>v</a:t>
            </a:r>
            <a:r>
              <a:rPr sz="2000" dirty="0">
                <a:latin typeface="Arial MT"/>
                <a:cs typeface="Arial MT"/>
              </a:rPr>
              <a:t>a	e	fru</a:t>
            </a:r>
            <a:r>
              <a:rPr sz="2000" spc="-1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zioni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servizi,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10917" y="3949700"/>
            <a:ext cx="1339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integ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ando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8908" y="3644341"/>
            <a:ext cx="3657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dei</a:t>
            </a:r>
            <a:endParaRPr sz="2000">
              <a:latin typeface="Arial MT"/>
              <a:cs typeface="Arial MT"/>
            </a:endParaRPr>
          </a:p>
          <a:p>
            <a:pPr marL="210185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438" y="4254500"/>
            <a:ext cx="15767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ottimizzando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9098" y="4254500"/>
            <a:ext cx="1385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295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i	se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rv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izi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438" y="4559300"/>
            <a:ext cx="17519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8750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esi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te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ti	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0057" y="4559300"/>
            <a:ext cx="1323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particolare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7438" y="4863794"/>
            <a:ext cx="22434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0590" algn="l"/>
                <a:tab pos="1806575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que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li	le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ti	al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9910" y="4863794"/>
            <a:ext cx="984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fo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7438" y="5169153"/>
            <a:ext cx="2228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dell’orientamento)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942" y="6027801"/>
            <a:ext cx="4067810" cy="19050"/>
          </a:xfrm>
          <a:custGeom>
            <a:avLst/>
            <a:gdLst/>
            <a:ahLst/>
            <a:cxnLst/>
            <a:rect l="l" t="t" r="r" b="b"/>
            <a:pathLst>
              <a:path w="4067809" h="19050">
                <a:moveTo>
                  <a:pt x="0" y="19050"/>
                </a:moveTo>
                <a:lnTo>
                  <a:pt x="4067809" y="19050"/>
                </a:lnTo>
                <a:lnTo>
                  <a:pt x="406780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501" y="895350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06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3411" y="6219444"/>
            <a:ext cx="1816607" cy="44958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15112" y="966214"/>
            <a:ext cx="11089640" cy="5793105"/>
            <a:chOff x="515112" y="966214"/>
            <a:chExt cx="11089640" cy="5793105"/>
          </a:xfrm>
        </p:grpSpPr>
        <p:sp>
          <p:nvSpPr>
            <p:cNvPr id="7" name="object 7"/>
            <p:cNvSpPr/>
            <p:nvPr/>
          </p:nvSpPr>
          <p:spPr>
            <a:xfrm>
              <a:off x="7536942" y="6015608"/>
              <a:ext cx="4067810" cy="19050"/>
            </a:xfrm>
            <a:custGeom>
              <a:avLst/>
              <a:gdLst/>
              <a:ahLst/>
              <a:cxnLst/>
              <a:rect l="l" t="t" r="r" b="b"/>
              <a:pathLst>
                <a:path w="4067809" h="19050">
                  <a:moveTo>
                    <a:pt x="0" y="19049"/>
                  </a:moveTo>
                  <a:lnTo>
                    <a:pt x="4067809" y="19049"/>
                  </a:lnTo>
                  <a:lnTo>
                    <a:pt x="4067809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08" y="6175247"/>
              <a:ext cx="2790444" cy="5196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112" y="966214"/>
              <a:ext cx="11074908" cy="57927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38727" y="128981"/>
            <a:ext cx="4115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Piattaforma</a:t>
            </a:r>
            <a:r>
              <a:rPr sz="3600" spc="-110" dirty="0"/>
              <a:t> </a:t>
            </a:r>
            <a:r>
              <a:rPr sz="3600" dirty="0"/>
              <a:t>UNICA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3287267" y="1740407"/>
            <a:ext cx="4117975" cy="1586865"/>
          </a:xfrm>
          <a:prstGeom prst="rect">
            <a:avLst/>
          </a:prstGeom>
          <a:solidFill>
            <a:srgbClr val="0095D5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marL="367030" marR="361315" indent="1778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scoprire iniziative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educative e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formative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7877" y="2382011"/>
            <a:ext cx="6989445" cy="4377690"/>
            <a:chOff x="547877" y="2382011"/>
            <a:chExt cx="6989445" cy="4377690"/>
          </a:xfrm>
        </p:grpSpPr>
        <p:sp>
          <p:nvSpPr>
            <p:cNvPr id="13" name="object 13"/>
            <p:cNvSpPr/>
            <p:nvPr/>
          </p:nvSpPr>
          <p:spPr>
            <a:xfrm>
              <a:off x="1775460" y="2382011"/>
              <a:ext cx="1333500" cy="520065"/>
            </a:xfrm>
            <a:custGeom>
              <a:avLst/>
              <a:gdLst/>
              <a:ahLst/>
              <a:cxnLst/>
              <a:rect l="l" t="t" r="r" b="b"/>
              <a:pathLst>
                <a:path w="1333500" h="520064">
                  <a:moveTo>
                    <a:pt x="1073658" y="0"/>
                  </a:moveTo>
                  <a:lnTo>
                    <a:pt x="1073658" y="129921"/>
                  </a:lnTo>
                  <a:lnTo>
                    <a:pt x="0" y="129921"/>
                  </a:lnTo>
                  <a:lnTo>
                    <a:pt x="0" y="389763"/>
                  </a:lnTo>
                  <a:lnTo>
                    <a:pt x="1073658" y="389763"/>
                  </a:lnTo>
                  <a:lnTo>
                    <a:pt x="1073658" y="519684"/>
                  </a:lnTo>
                  <a:lnTo>
                    <a:pt x="1333500" y="259841"/>
                  </a:lnTo>
                  <a:lnTo>
                    <a:pt x="1073658" y="0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7877" y="4635244"/>
              <a:ext cx="6989445" cy="2124710"/>
            </a:xfrm>
            <a:custGeom>
              <a:avLst/>
              <a:gdLst/>
              <a:ahLst/>
              <a:cxnLst/>
              <a:rect l="l" t="t" r="r" b="b"/>
              <a:pathLst>
                <a:path w="6989445" h="2124709">
                  <a:moveTo>
                    <a:pt x="6989064" y="0"/>
                  </a:moveTo>
                  <a:lnTo>
                    <a:pt x="0" y="0"/>
                  </a:lnTo>
                  <a:lnTo>
                    <a:pt x="0" y="2124456"/>
                  </a:lnTo>
                  <a:lnTo>
                    <a:pt x="6989064" y="2124456"/>
                  </a:lnTo>
                  <a:lnTo>
                    <a:pt x="6989064" y="0"/>
                  </a:lnTo>
                  <a:close/>
                </a:path>
              </a:pathLst>
            </a:custGeom>
            <a:solidFill>
              <a:srgbClr val="EF5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7877" y="4635244"/>
            <a:ext cx="6989445" cy="2124710"/>
          </a:xfrm>
          <a:prstGeom prst="rect">
            <a:avLst/>
          </a:prstGeom>
          <a:ln w="25400">
            <a:solidFill>
              <a:srgbClr val="003B58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70815" marR="165100" indent="-1270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mettere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disposizione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applicazioni</a:t>
            </a:r>
            <a:r>
              <a:rPr sz="2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gestione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amministrativa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percorso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scolastico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l’accesso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misure dedicate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diritto allo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studio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100" y="3045368"/>
            <a:ext cx="1233652" cy="153933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118" y="265252"/>
            <a:ext cx="10023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50"/>
                </a:solidFill>
              </a:rPr>
              <a:t>Guida</a:t>
            </a:r>
            <a:r>
              <a:rPr sz="3200" spc="-4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alla</a:t>
            </a:r>
            <a:r>
              <a:rPr sz="3200" spc="-5" dirty="0">
                <a:solidFill>
                  <a:srgbClr val="00AF50"/>
                </a:solidFill>
              </a:rPr>
              <a:t> scelta</a:t>
            </a:r>
            <a:r>
              <a:rPr sz="3200" spc="-1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–</a:t>
            </a:r>
            <a:r>
              <a:rPr sz="3200" spc="-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Statistiche</a:t>
            </a:r>
            <a:r>
              <a:rPr sz="3200" spc="-4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su</a:t>
            </a:r>
            <a:r>
              <a:rPr sz="3200" spc="-1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istruzione</a:t>
            </a:r>
            <a:r>
              <a:rPr sz="3200" spc="-3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e</a:t>
            </a:r>
            <a:r>
              <a:rPr sz="3200" spc="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lavoro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939927" y="917828"/>
            <a:ext cx="10422255" cy="4645660"/>
            <a:chOff x="939927" y="917828"/>
            <a:chExt cx="10422255" cy="4645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029" y="1841492"/>
              <a:ext cx="10035571" cy="36175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4689" y="1624329"/>
              <a:ext cx="10412730" cy="3933825"/>
            </a:xfrm>
            <a:custGeom>
              <a:avLst/>
              <a:gdLst/>
              <a:ahLst/>
              <a:cxnLst/>
              <a:rect l="l" t="t" r="r" b="b"/>
              <a:pathLst>
                <a:path w="10412730" h="3933825">
                  <a:moveTo>
                    <a:pt x="0" y="3933825"/>
                  </a:moveTo>
                  <a:lnTo>
                    <a:pt x="10412349" y="3933825"/>
                  </a:lnTo>
                  <a:lnTo>
                    <a:pt x="10412349" y="0"/>
                  </a:lnTo>
                  <a:lnTo>
                    <a:pt x="0" y="0"/>
                  </a:lnTo>
                  <a:lnTo>
                    <a:pt x="0" y="3933825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571" y="917828"/>
              <a:ext cx="2076703" cy="18579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0416" y="2996946"/>
              <a:ext cx="2076703" cy="1857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159" y="46101"/>
            <a:ext cx="2845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Guida alla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scelta –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Statistiche</a:t>
            </a:r>
            <a:r>
              <a:rPr sz="18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su</a:t>
            </a: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istruzione</a:t>
            </a: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e </a:t>
            </a:r>
            <a:r>
              <a:rPr sz="1800" b="1" spc="-484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lavoro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7460" y="107822"/>
            <a:ext cx="9972675" cy="6572250"/>
            <a:chOff x="2037460" y="107822"/>
            <a:chExt cx="9972675" cy="6572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8143" y="117347"/>
              <a:ext cx="8561832" cy="6553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3444" y="112585"/>
              <a:ext cx="8571865" cy="6562725"/>
            </a:xfrm>
            <a:custGeom>
              <a:avLst/>
              <a:gdLst/>
              <a:ahLst/>
              <a:cxnLst/>
              <a:rect l="l" t="t" r="r" b="b"/>
              <a:pathLst>
                <a:path w="8571865" h="6562725">
                  <a:moveTo>
                    <a:pt x="0" y="6562725"/>
                  </a:moveTo>
                  <a:lnTo>
                    <a:pt x="8571357" y="6562725"/>
                  </a:lnTo>
                  <a:lnTo>
                    <a:pt x="8571357" y="0"/>
                  </a:lnTo>
                  <a:lnTo>
                    <a:pt x="0" y="0"/>
                  </a:lnTo>
                  <a:lnTo>
                    <a:pt x="0" y="6562725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7460" y="1196746"/>
              <a:ext cx="2002154" cy="1783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118" y="265252"/>
            <a:ext cx="10023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50"/>
                </a:solidFill>
              </a:rPr>
              <a:t>Guida</a:t>
            </a:r>
            <a:r>
              <a:rPr sz="3200" spc="-4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alla</a:t>
            </a:r>
            <a:r>
              <a:rPr sz="3200" spc="-5" dirty="0">
                <a:solidFill>
                  <a:srgbClr val="00AF50"/>
                </a:solidFill>
              </a:rPr>
              <a:t> scelta</a:t>
            </a:r>
            <a:r>
              <a:rPr sz="3200" spc="-1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–</a:t>
            </a:r>
            <a:r>
              <a:rPr sz="3200" spc="-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Statistiche</a:t>
            </a:r>
            <a:r>
              <a:rPr sz="3200" spc="-4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su</a:t>
            </a:r>
            <a:r>
              <a:rPr sz="3200" spc="-1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istruzione</a:t>
            </a:r>
            <a:r>
              <a:rPr sz="3200" spc="-3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e</a:t>
            </a:r>
            <a:r>
              <a:rPr sz="3200" spc="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lavoro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939927" y="764743"/>
            <a:ext cx="10422255" cy="4882515"/>
            <a:chOff x="939927" y="764743"/>
            <a:chExt cx="10422255" cy="4882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029" y="1841492"/>
              <a:ext cx="10035571" cy="36175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4689" y="1624329"/>
              <a:ext cx="10412730" cy="3933825"/>
            </a:xfrm>
            <a:custGeom>
              <a:avLst/>
              <a:gdLst/>
              <a:ahLst/>
              <a:cxnLst/>
              <a:rect l="l" t="t" r="r" b="b"/>
              <a:pathLst>
                <a:path w="10412730" h="3933825">
                  <a:moveTo>
                    <a:pt x="0" y="3933825"/>
                  </a:moveTo>
                  <a:lnTo>
                    <a:pt x="10412349" y="3933825"/>
                  </a:lnTo>
                  <a:lnTo>
                    <a:pt x="10412349" y="0"/>
                  </a:lnTo>
                  <a:lnTo>
                    <a:pt x="0" y="0"/>
                  </a:lnTo>
                  <a:lnTo>
                    <a:pt x="0" y="3933825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7648" y="764743"/>
              <a:ext cx="2076703" cy="18579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4080" y="3789045"/>
              <a:ext cx="2076703" cy="1857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743" y="6288331"/>
            <a:ext cx="1743943" cy="3190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7501" y="603732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174" y="0"/>
                </a:lnTo>
              </a:path>
            </a:pathLst>
          </a:custGeom>
          <a:ln w="19050">
            <a:solidFill>
              <a:srgbClr val="098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895350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174" y="0"/>
                </a:lnTo>
              </a:path>
            </a:pathLst>
          </a:custGeom>
          <a:ln w="19050">
            <a:solidFill>
              <a:srgbClr val="006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1159" y="46101"/>
            <a:ext cx="2845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Guida alla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scelta –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Statistiche</a:t>
            </a:r>
            <a:r>
              <a:rPr sz="18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su</a:t>
            </a: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istruzione</a:t>
            </a: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e </a:t>
            </a:r>
            <a:r>
              <a:rPr sz="1800" b="1" spc="-484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lavoro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55342" y="179451"/>
            <a:ext cx="10154285" cy="6234430"/>
            <a:chOff x="1855342" y="179451"/>
            <a:chExt cx="10154285" cy="62344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3675" y="188976"/>
              <a:ext cx="8496300" cy="62148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98976" y="184213"/>
              <a:ext cx="8505825" cy="6224905"/>
            </a:xfrm>
            <a:custGeom>
              <a:avLst/>
              <a:gdLst/>
              <a:ahLst/>
              <a:cxnLst/>
              <a:rect l="l" t="t" r="r" b="b"/>
              <a:pathLst>
                <a:path w="8505825" h="6224905">
                  <a:moveTo>
                    <a:pt x="0" y="6224397"/>
                  </a:moveTo>
                  <a:lnTo>
                    <a:pt x="8505825" y="6224397"/>
                  </a:lnTo>
                  <a:lnTo>
                    <a:pt x="8505825" y="0"/>
                  </a:lnTo>
                  <a:lnTo>
                    <a:pt x="0" y="0"/>
                  </a:lnTo>
                  <a:lnTo>
                    <a:pt x="0" y="6224397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5342" y="1645691"/>
              <a:ext cx="2002155" cy="1783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118" y="265252"/>
            <a:ext cx="10023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50"/>
                </a:solidFill>
              </a:rPr>
              <a:t>Guida</a:t>
            </a:r>
            <a:r>
              <a:rPr sz="3200" spc="-4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alla</a:t>
            </a:r>
            <a:r>
              <a:rPr sz="3200" spc="-5" dirty="0">
                <a:solidFill>
                  <a:srgbClr val="00AF50"/>
                </a:solidFill>
              </a:rPr>
              <a:t> scelta</a:t>
            </a:r>
            <a:r>
              <a:rPr sz="3200" spc="-1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–</a:t>
            </a:r>
            <a:r>
              <a:rPr sz="3200" spc="-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Statistiche</a:t>
            </a:r>
            <a:r>
              <a:rPr sz="3200" spc="-4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su</a:t>
            </a:r>
            <a:r>
              <a:rPr sz="3200" spc="-1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istruzione</a:t>
            </a:r>
            <a:r>
              <a:rPr sz="3200" spc="-30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e</a:t>
            </a:r>
            <a:r>
              <a:rPr sz="3200" spc="5" dirty="0">
                <a:solidFill>
                  <a:srgbClr val="00AF50"/>
                </a:solidFill>
              </a:rPr>
              <a:t> </a:t>
            </a:r>
            <a:r>
              <a:rPr sz="3200" dirty="0">
                <a:solidFill>
                  <a:srgbClr val="00AF50"/>
                </a:solidFill>
              </a:rPr>
              <a:t>lavoro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939927" y="850900"/>
            <a:ext cx="10905490" cy="4712335"/>
            <a:chOff x="939927" y="850900"/>
            <a:chExt cx="10905490" cy="471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029" y="1841492"/>
              <a:ext cx="10035571" cy="36175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4689" y="1624330"/>
              <a:ext cx="10412730" cy="3933825"/>
            </a:xfrm>
            <a:custGeom>
              <a:avLst/>
              <a:gdLst/>
              <a:ahLst/>
              <a:cxnLst/>
              <a:rect l="l" t="t" r="r" b="b"/>
              <a:pathLst>
                <a:path w="10412730" h="3933825">
                  <a:moveTo>
                    <a:pt x="0" y="3933825"/>
                  </a:moveTo>
                  <a:lnTo>
                    <a:pt x="10412349" y="3933825"/>
                  </a:lnTo>
                  <a:lnTo>
                    <a:pt x="10412349" y="0"/>
                  </a:lnTo>
                  <a:lnTo>
                    <a:pt x="0" y="0"/>
                  </a:lnTo>
                  <a:lnTo>
                    <a:pt x="0" y="3933825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6315" y="850900"/>
              <a:ext cx="2076703" cy="18579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458" y="3610355"/>
              <a:ext cx="2076703" cy="1857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159" y="46101"/>
            <a:ext cx="2845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Guida alla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scelta –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Statistiche</a:t>
            </a:r>
            <a:r>
              <a:rPr sz="18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su</a:t>
            </a: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istruzione</a:t>
            </a: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e </a:t>
            </a:r>
            <a:r>
              <a:rPr sz="1800" b="1" spc="-484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lavoro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5504" y="107822"/>
            <a:ext cx="9580245" cy="6623050"/>
            <a:chOff x="2135504" y="107822"/>
            <a:chExt cx="9580245" cy="6623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3339" y="117347"/>
              <a:ext cx="7842504" cy="6603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58513" y="112585"/>
              <a:ext cx="7852409" cy="6613525"/>
            </a:xfrm>
            <a:custGeom>
              <a:avLst/>
              <a:gdLst/>
              <a:ahLst/>
              <a:cxnLst/>
              <a:rect l="l" t="t" r="r" b="b"/>
              <a:pathLst>
                <a:path w="7852409" h="6613525">
                  <a:moveTo>
                    <a:pt x="0" y="6613017"/>
                  </a:moveTo>
                  <a:lnTo>
                    <a:pt x="7852029" y="6613017"/>
                  </a:lnTo>
                  <a:lnTo>
                    <a:pt x="7852029" y="0"/>
                  </a:lnTo>
                  <a:lnTo>
                    <a:pt x="0" y="0"/>
                  </a:lnTo>
                  <a:lnTo>
                    <a:pt x="0" y="6613017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5504" y="1478940"/>
              <a:ext cx="2128431" cy="1955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5788" y="6027801"/>
            <a:ext cx="706120" cy="19050"/>
          </a:xfrm>
          <a:custGeom>
            <a:avLst/>
            <a:gdLst/>
            <a:ahLst/>
            <a:cxnLst/>
            <a:rect l="l" t="t" r="r" b="b"/>
            <a:pathLst>
              <a:path w="706120" h="19050">
                <a:moveTo>
                  <a:pt x="0" y="19050"/>
                </a:moveTo>
                <a:lnTo>
                  <a:pt x="705612" y="19050"/>
                </a:lnTo>
                <a:lnTo>
                  <a:pt x="70561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501" y="895350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06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5968" y="1065273"/>
            <a:ext cx="11099800" cy="5793105"/>
            <a:chOff x="505968" y="1065273"/>
            <a:chExt cx="11099800" cy="57931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795" y="6189336"/>
              <a:ext cx="2582028" cy="4092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411" y="6219443"/>
              <a:ext cx="1816607" cy="4495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85788" y="6015608"/>
              <a:ext cx="706120" cy="19050"/>
            </a:xfrm>
            <a:custGeom>
              <a:avLst/>
              <a:gdLst/>
              <a:ahLst/>
              <a:cxnLst/>
              <a:rect l="l" t="t" r="r" b="b"/>
              <a:pathLst>
                <a:path w="706120" h="19050">
                  <a:moveTo>
                    <a:pt x="0" y="19049"/>
                  </a:moveTo>
                  <a:lnTo>
                    <a:pt x="705612" y="19049"/>
                  </a:lnTo>
                  <a:lnTo>
                    <a:pt x="705612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968" y="1065273"/>
              <a:ext cx="11099292" cy="57927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5864" y="1412747"/>
              <a:ext cx="1927733" cy="16273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9432" y="1556765"/>
              <a:ext cx="1927771" cy="162737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14497" y="265557"/>
            <a:ext cx="5836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Piattaforma</a:t>
            </a:r>
            <a:r>
              <a:rPr sz="3200" spc="-60" dirty="0"/>
              <a:t> </a:t>
            </a:r>
            <a:r>
              <a:rPr sz="3200" dirty="0"/>
              <a:t>UNICA</a:t>
            </a:r>
            <a:r>
              <a:rPr sz="3200" spc="-170" dirty="0"/>
              <a:t> </a:t>
            </a:r>
            <a:r>
              <a:rPr sz="3200" dirty="0"/>
              <a:t>E-Portfolio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428345" y="4024122"/>
            <a:ext cx="2369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  <a:tab pos="356235" algn="l"/>
                <a:tab pos="1191895" algn="l"/>
                <a:tab pos="1464945" algn="l"/>
              </a:tabLst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te</a:t>
            </a: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ra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om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ple</a:t>
            </a: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4832" y="3627272"/>
            <a:ext cx="1542415" cy="665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LINEE</a:t>
            </a:r>
            <a:r>
              <a:rPr sz="1600" b="1" spc="-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GUIDA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  <a:tabLst>
                <a:tab pos="433070" algn="l"/>
                <a:tab pos="842010" algn="l"/>
              </a:tabLst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in	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n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q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ua</a:t>
            </a: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345" y="4190538"/>
            <a:ext cx="4023995" cy="6667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05"/>
              </a:spcBef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scolastico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  <a:tab pos="356235" algn="l"/>
                <a:tab pos="1416050" algn="l"/>
                <a:tab pos="1835150" algn="l"/>
                <a:tab pos="2760980" algn="l"/>
                <a:tab pos="3178175" algn="l"/>
              </a:tabLst>
            </a:pPr>
            <a:r>
              <a:rPr sz="1600" spc="-5" dirty="0">
                <a:latin typeface="Arial MT"/>
                <a:cs typeface="Arial MT"/>
              </a:rPr>
              <a:t>perm</a:t>
            </a:r>
            <a:r>
              <a:rPr sz="1600" spc="5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tte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di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segu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re</a:t>
            </a:r>
            <a:r>
              <a:rPr sz="1600" dirty="0">
                <a:latin typeface="Arial MT"/>
                <a:cs typeface="Arial MT"/>
              </a:rPr>
              <a:t>	l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b="1" spc="-20" dirty="0">
                <a:solidFill>
                  <a:srgbClr val="4471C4"/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rgbClr val="4471C4"/>
                </a:solidFill>
                <a:latin typeface="Arial"/>
                <a:cs typeface="Arial"/>
              </a:rPr>
              <a:t>v</a:t>
            </a:r>
            <a:r>
              <a:rPr sz="1600" b="1" spc="5" dirty="0">
                <a:solidFill>
                  <a:srgbClr val="4471C4"/>
                </a:solidFill>
                <a:latin typeface="Arial"/>
                <a:cs typeface="Arial"/>
              </a:rPr>
              <a:t>il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uppo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1614" y="4024122"/>
            <a:ext cx="2075814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908050" algn="l"/>
                <a:tab pos="1182370" algn="l"/>
              </a:tabLst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un</a:t>
            </a:r>
            <a:r>
              <a:rPr sz="1600" b="1" spc="5" dirty="0">
                <a:solidFill>
                  <a:srgbClr val="4471C4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tar</a:t>
            </a:r>
            <a:r>
              <a:rPr sz="1600" b="1" spc="5" dirty="0">
                <a:solidFill>
                  <a:srgbClr val="4471C4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il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percorso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723900" algn="l"/>
              </a:tabLst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delle	competenze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345" y="4832096"/>
            <a:ext cx="617918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>
              <a:lnSpc>
                <a:spcPct val="100000"/>
              </a:lnSpc>
              <a:spcBef>
                <a:spcPts val="95"/>
              </a:spcBef>
              <a:tabLst>
                <a:tab pos="2294255" algn="l"/>
                <a:tab pos="3342640" algn="l"/>
                <a:tab pos="3959860" algn="l"/>
                <a:tab pos="4589780" algn="l"/>
                <a:tab pos="5756910" algn="l"/>
              </a:tabLst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pro</a:t>
            </a: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ress</a:t>
            </a:r>
            <a:r>
              <a:rPr sz="1600" b="1" spc="15" dirty="0">
                <a:solidFill>
                  <a:srgbClr val="4471C4"/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rgbClr val="4471C4"/>
                </a:solidFill>
                <a:latin typeface="Arial"/>
                <a:cs typeface="Arial"/>
              </a:rPr>
              <a:t>v</a:t>
            </a:r>
            <a:r>
              <a:rPr sz="1600" b="1" spc="5" dirty="0">
                <a:solidFill>
                  <a:srgbClr val="4471C4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r</a:t>
            </a:r>
            <a:r>
              <a:rPr sz="1600" b="1" spc="5" dirty="0">
                <a:solidFill>
                  <a:srgbClr val="4471C4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te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1600" spc="-5" dirty="0">
                <a:latin typeface="Arial MT"/>
                <a:cs typeface="Arial MT"/>
              </a:rPr>
              <a:t>negli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5" dirty="0">
                <a:latin typeface="Arial MT"/>
                <a:cs typeface="Arial MT"/>
              </a:rPr>
              <a:t>ann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,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f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rgbClr val="4471C4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oren</a:t>
            </a: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1600" b="1" spc="5" dirty="0">
                <a:solidFill>
                  <a:srgbClr val="4471C4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osì  l’orientamento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accompagna</a:t>
            </a:r>
            <a:r>
              <a:rPr sz="1600" b="1" spc="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lo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studente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famiglia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nell’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analisi</a:t>
            </a:r>
            <a:r>
              <a:rPr sz="1600" b="1" spc="6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del</a:t>
            </a:r>
            <a:r>
              <a:rPr sz="1600" b="1" spc="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percorso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formativo</a:t>
            </a:r>
            <a:r>
              <a:rPr sz="1600" spc="-10" dirty="0">
                <a:latin typeface="Arial MT"/>
                <a:cs typeface="Arial MT"/>
              </a:rPr>
              <a:t>,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nell’individuazione</a:t>
            </a:r>
            <a:r>
              <a:rPr sz="1600" spc="-5" dirty="0">
                <a:latin typeface="Arial MT"/>
                <a:cs typeface="Arial MT"/>
              </a:rPr>
              <a:t> delle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aree</a:t>
            </a:r>
            <a:r>
              <a:rPr sz="1600" b="1" spc="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di</a:t>
            </a:r>
            <a:r>
              <a:rPr sz="1600" b="1" spc="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miglioramento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600" spc="-5" dirty="0">
                <a:latin typeface="Arial MT"/>
                <a:cs typeface="Arial MT"/>
              </a:rPr>
              <a:t>strumento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rilevante</a:t>
            </a:r>
            <a:r>
              <a:rPr sz="1600" b="1" spc="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valore</a:t>
            </a:r>
            <a:r>
              <a:rPr sz="1600" b="1" spc="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formativo</a:t>
            </a:r>
            <a:r>
              <a:rPr sz="1600" b="1" spc="7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ed</a:t>
            </a:r>
            <a:r>
              <a:rPr sz="1600" b="1" spc="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educativo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91400" y="979932"/>
            <a:ext cx="4653280" cy="5878195"/>
          </a:xfrm>
          <a:custGeom>
            <a:avLst/>
            <a:gdLst/>
            <a:ahLst/>
            <a:cxnLst/>
            <a:rect l="l" t="t" r="r" b="b"/>
            <a:pathLst>
              <a:path w="4653280" h="5878195">
                <a:moveTo>
                  <a:pt x="4652772" y="0"/>
                </a:moveTo>
                <a:lnTo>
                  <a:pt x="0" y="0"/>
                </a:lnTo>
                <a:lnTo>
                  <a:pt x="0" y="5878065"/>
                </a:lnTo>
                <a:lnTo>
                  <a:pt x="4652772" y="5878065"/>
                </a:lnTo>
                <a:lnTo>
                  <a:pt x="4652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00745" y="1328166"/>
            <a:ext cx="34353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0" marR="5080" indent="-105473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Nota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DPRR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n.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2790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6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11.10.2023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1600" b="1" spc="-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6FC0"/>
                </a:solidFill>
                <a:latin typeface="Arial"/>
                <a:cs typeface="Arial"/>
              </a:rPr>
              <a:t>ALLEGATO</a:t>
            </a:r>
            <a:r>
              <a:rPr sz="16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71918" y="2532379"/>
            <a:ext cx="44938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Nelle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 classi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delle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scuole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secondarie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di </a:t>
            </a:r>
            <a:r>
              <a:rPr sz="16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primo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grado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nel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primo</a:t>
            </a:r>
            <a:r>
              <a:rPr sz="16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biennio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della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scuola secondaria di secondo grado</a:t>
            </a:r>
            <a:r>
              <a:rPr sz="1600" spc="-5" dirty="0">
                <a:latin typeface="Arial MT"/>
                <a:cs typeface="Arial MT"/>
              </a:rPr>
              <a:t>, </a:t>
            </a:r>
            <a:r>
              <a:rPr sz="1600" dirty="0">
                <a:latin typeface="Arial MT"/>
                <a:cs typeface="Arial MT"/>
              </a:rPr>
              <a:t>in </a:t>
            </a:r>
            <a:r>
              <a:rPr sz="1600" spc="-10" dirty="0">
                <a:latin typeface="Arial MT"/>
                <a:cs typeface="Arial MT"/>
              </a:rPr>
              <a:t>cui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</a:t>
            </a:r>
            <a:r>
              <a:rPr sz="1600" spc="2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l’anno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scolastico</a:t>
            </a:r>
            <a:r>
              <a:rPr sz="1600" spc="2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2023/2024</a:t>
            </a:r>
            <a:r>
              <a:rPr sz="1600" spc="2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non</a:t>
            </a:r>
            <a:r>
              <a:rPr sz="1600" spc="2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è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4818" y="3507994"/>
            <a:ext cx="41522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prevista </a:t>
            </a:r>
            <a:r>
              <a:rPr sz="1600" spc="-10" dirty="0">
                <a:latin typeface="Arial MT"/>
                <a:cs typeface="Arial MT"/>
              </a:rPr>
              <a:t>l’attivazione </a:t>
            </a:r>
            <a:r>
              <a:rPr sz="1600" spc="-5" dirty="0">
                <a:latin typeface="Arial MT"/>
                <a:cs typeface="Arial MT"/>
              </a:rPr>
              <a:t>della figura del docente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tutor,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parimenti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non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 è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richiesta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la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predisposizione</a:t>
            </a:r>
            <a:r>
              <a:rPr sz="1600" b="1" spc="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dell’E-Portfolio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71918" y="4635449"/>
            <a:ext cx="449453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ciascuna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istituzione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scolastica</a:t>
            </a:r>
            <a:r>
              <a:rPr sz="1600" spc="-5" dirty="0">
                <a:latin typeface="Arial MT"/>
                <a:cs typeface="Arial MT"/>
              </a:rPr>
              <a:t>, </a:t>
            </a:r>
            <a:r>
              <a:rPr sz="1600" dirty="0">
                <a:latin typeface="Arial MT"/>
                <a:cs typeface="Arial MT"/>
              </a:rPr>
              <a:t>in </a:t>
            </a:r>
            <a:r>
              <a:rPr sz="1600" spc="-5" dirty="0">
                <a:latin typeface="Arial MT"/>
                <a:cs typeface="Arial MT"/>
              </a:rPr>
              <a:t>relazione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propria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progettualità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risorse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professionali ed economiche a disposizione,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con</a:t>
            </a:r>
            <a:r>
              <a:rPr sz="1600" b="1" spc="1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decisione</a:t>
            </a:r>
            <a:r>
              <a:rPr sz="1600" b="1" spc="2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autonoma,</a:t>
            </a:r>
            <a:r>
              <a:rPr sz="1600" b="1" spc="20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può</a:t>
            </a:r>
            <a:r>
              <a:rPr sz="1600" b="1" spc="2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decidere</a:t>
            </a:r>
            <a:r>
              <a:rPr sz="1600" b="1" spc="20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23375" y="5611469"/>
            <a:ext cx="27406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080" indent="-762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meno</a:t>
            </a:r>
            <a:r>
              <a:rPr sz="1600" b="1" spc="4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4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un    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percorso</a:t>
            </a:r>
            <a:r>
              <a:rPr sz="1600" b="1" spc="650" dirty="0">
                <a:solidFill>
                  <a:srgbClr val="4471C4"/>
                </a:solidFill>
                <a:latin typeface="Arial"/>
                <a:cs typeface="Arial"/>
              </a:rPr>
              <a:t> 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di </a:t>
            </a:r>
            <a:r>
              <a:rPr sz="1600" b="1" spc="-4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e</a:t>
            </a:r>
            <a:r>
              <a:rPr sz="1600" b="1" spc="650" dirty="0">
                <a:solidFill>
                  <a:srgbClr val="4471C4"/>
                </a:solidFill>
                <a:latin typeface="Arial"/>
                <a:cs typeface="Arial"/>
              </a:rPr>
              <a:t> 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valorizzazione</a:t>
            </a:r>
            <a:r>
              <a:rPr sz="1600" b="1" spc="6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6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dell’E- </a:t>
            </a:r>
            <a:r>
              <a:rPr sz="1600" b="1" spc="-4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a</a:t>
            </a:r>
            <a:r>
              <a:rPr sz="1600" b="1" spc="2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partire</a:t>
            </a:r>
            <a:r>
              <a:rPr sz="1600" b="1" spc="2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da</a:t>
            </a:r>
            <a:r>
              <a:rPr sz="1600" b="1" spc="2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questo</a:t>
            </a:r>
            <a:r>
              <a:rPr sz="1600" b="1" spc="2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anno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14818" y="5611469"/>
            <a:ext cx="12979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90600" algn="l"/>
              </a:tabLst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avviare	o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conoscenza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Port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l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io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	g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ià  scolastico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501" y="6027801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501" y="895350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06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3411" y="6219444"/>
            <a:ext cx="1816607" cy="449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87501" y="6015609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49"/>
                </a:moveTo>
                <a:lnTo>
                  <a:pt x="11017250" y="19049"/>
                </a:lnTo>
                <a:lnTo>
                  <a:pt x="1101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308" y="6175247"/>
            <a:ext cx="2790444" cy="51968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77595" y="917447"/>
            <a:ext cx="11055350" cy="5302250"/>
            <a:chOff x="577595" y="917447"/>
            <a:chExt cx="11055350" cy="53022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595" y="917447"/>
              <a:ext cx="8820912" cy="50764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7963" y="2542666"/>
              <a:ext cx="1760474" cy="1888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4560" y="918971"/>
              <a:ext cx="5628132" cy="530047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78810" y="169545"/>
            <a:ext cx="5836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Piattaforma</a:t>
            </a:r>
            <a:r>
              <a:rPr sz="3200" spc="-60" dirty="0"/>
              <a:t> </a:t>
            </a:r>
            <a:r>
              <a:rPr sz="3200" dirty="0"/>
              <a:t>UNICA</a:t>
            </a:r>
            <a:r>
              <a:rPr sz="3200" spc="-170" dirty="0"/>
              <a:t> </a:t>
            </a:r>
            <a:r>
              <a:rPr sz="3200" dirty="0"/>
              <a:t>E-Portfolio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8921" y="235077"/>
            <a:ext cx="3604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PNRR</a:t>
            </a:r>
            <a:r>
              <a:rPr sz="3600" spc="-60" dirty="0"/>
              <a:t> </a:t>
            </a:r>
            <a:r>
              <a:rPr sz="3600" spc="-5" dirty="0"/>
              <a:t>Istruzione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140121" y="2364079"/>
            <a:ext cx="9094470" cy="3528695"/>
            <a:chOff x="2140121" y="2364079"/>
            <a:chExt cx="9094470" cy="3528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0121" y="2413602"/>
              <a:ext cx="7615859" cy="3479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6661" y="2364079"/>
              <a:ext cx="2127630" cy="190515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91026" y="1702561"/>
            <a:ext cx="3843020" cy="443230"/>
            <a:chOff x="3891026" y="1702561"/>
            <a:chExt cx="3843020" cy="443230"/>
          </a:xfrm>
        </p:grpSpPr>
        <p:sp>
          <p:nvSpPr>
            <p:cNvPr id="7" name="object 7"/>
            <p:cNvSpPr/>
            <p:nvPr/>
          </p:nvSpPr>
          <p:spPr>
            <a:xfrm>
              <a:off x="3903726" y="1715261"/>
              <a:ext cx="3817620" cy="417830"/>
            </a:xfrm>
            <a:custGeom>
              <a:avLst/>
              <a:gdLst/>
              <a:ahLst/>
              <a:cxnLst/>
              <a:rect l="l" t="t" r="r" b="b"/>
              <a:pathLst>
                <a:path w="3817620" h="417830">
                  <a:moveTo>
                    <a:pt x="3748024" y="0"/>
                  </a:moveTo>
                  <a:lnTo>
                    <a:pt x="69596" y="0"/>
                  </a:lnTo>
                  <a:lnTo>
                    <a:pt x="42487" y="5462"/>
                  </a:lnTo>
                  <a:lnTo>
                    <a:pt x="20367" y="20367"/>
                  </a:lnTo>
                  <a:lnTo>
                    <a:pt x="5462" y="42487"/>
                  </a:lnTo>
                  <a:lnTo>
                    <a:pt x="0" y="69596"/>
                  </a:lnTo>
                  <a:lnTo>
                    <a:pt x="0" y="347979"/>
                  </a:lnTo>
                  <a:lnTo>
                    <a:pt x="5462" y="375088"/>
                  </a:lnTo>
                  <a:lnTo>
                    <a:pt x="20367" y="397208"/>
                  </a:lnTo>
                  <a:lnTo>
                    <a:pt x="42487" y="412113"/>
                  </a:lnTo>
                  <a:lnTo>
                    <a:pt x="69596" y="417575"/>
                  </a:lnTo>
                  <a:lnTo>
                    <a:pt x="3748024" y="417575"/>
                  </a:lnTo>
                  <a:lnTo>
                    <a:pt x="3775132" y="412113"/>
                  </a:lnTo>
                  <a:lnTo>
                    <a:pt x="3797252" y="397208"/>
                  </a:lnTo>
                  <a:lnTo>
                    <a:pt x="3812157" y="375088"/>
                  </a:lnTo>
                  <a:lnTo>
                    <a:pt x="3817620" y="347979"/>
                  </a:lnTo>
                  <a:lnTo>
                    <a:pt x="3817620" y="69596"/>
                  </a:lnTo>
                  <a:lnTo>
                    <a:pt x="3812157" y="42487"/>
                  </a:lnTo>
                  <a:lnTo>
                    <a:pt x="3797252" y="20367"/>
                  </a:lnTo>
                  <a:lnTo>
                    <a:pt x="3775132" y="5462"/>
                  </a:lnTo>
                  <a:lnTo>
                    <a:pt x="3748024" y="0"/>
                  </a:lnTo>
                  <a:close/>
                </a:path>
              </a:pathLst>
            </a:custGeom>
            <a:solidFill>
              <a:srgbClr val="004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03726" y="1715261"/>
              <a:ext cx="3817620" cy="417830"/>
            </a:xfrm>
            <a:custGeom>
              <a:avLst/>
              <a:gdLst/>
              <a:ahLst/>
              <a:cxnLst/>
              <a:rect l="l" t="t" r="r" b="b"/>
              <a:pathLst>
                <a:path w="3817620" h="417830">
                  <a:moveTo>
                    <a:pt x="0" y="69596"/>
                  </a:moveTo>
                  <a:lnTo>
                    <a:pt x="5462" y="42487"/>
                  </a:lnTo>
                  <a:lnTo>
                    <a:pt x="20367" y="20367"/>
                  </a:lnTo>
                  <a:lnTo>
                    <a:pt x="42487" y="5462"/>
                  </a:lnTo>
                  <a:lnTo>
                    <a:pt x="69596" y="0"/>
                  </a:lnTo>
                  <a:lnTo>
                    <a:pt x="3748024" y="0"/>
                  </a:lnTo>
                  <a:lnTo>
                    <a:pt x="3775132" y="5462"/>
                  </a:lnTo>
                  <a:lnTo>
                    <a:pt x="3797252" y="20367"/>
                  </a:lnTo>
                  <a:lnTo>
                    <a:pt x="3812157" y="42487"/>
                  </a:lnTo>
                  <a:lnTo>
                    <a:pt x="3817620" y="69596"/>
                  </a:lnTo>
                  <a:lnTo>
                    <a:pt x="3817620" y="347979"/>
                  </a:lnTo>
                  <a:lnTo>
                    <a:pt x="3812157" y="375088"/>
                  </a:lnTo>
                  <a:lnTo>
                    <a:pt x="3797252" y="397208"/>
                  </a:lnTo>
                  <a:lnTo>
                    <a:pt x="3775132" y="412113"/>
                  </a:lnTo>
                  <a:lnTo>
                    <a:pt x="3748024" y="417575"/>
                  </a:lnTo>
                  <a:lnTo>
                    <a:pt x="69596" y="417575"/>
                  </a:lnTo>
                  <a:lnTo>
                    <a:pt x="42487" y="412113"/>
                  </a:lnTo>
                  <a:lnTo>
                    <a:pt x="20367" y="397208"/>
                  </a:lnTo>
                  <a:lnTo>
                    <a:pt x="5462" y="375088"/>
                  </a:lnTo>
                  <a:lnTo>
                    <a:pt x="0" y="347979"/>
                  </a:lnTo>
                  <a:lnTo>
                    <a:pt x="0" y="69596"/>
                  </a:lnTo>
                  <a:close/>
                </a:path>
              </a:pathLst>
            </a:custGeom>
            <a:ln w="25400">
              <a:solidFill>
                <a:srgbClr val="006C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11172" y="1078484"/>
            <a:ext cx="8295640" cy="102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Pluralità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riforme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finanziamenti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all’interno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della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Missione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4</a:t>
            </a:r>
            <a:endParaRPr sz="2400">
              <a:latin typeface="Arial MT"/>
              <a:cs typeface="Arial MT"/>
            </a:endParaRPr>
          </a:p>
          <a:p>
            <a:pPr marR="687705" algn="ctr">
              <a:lnSpc>
                <a:spcPct val="100000"/>
              </a:lnSpc>
              <a:spcBef>
                <a:spcPts val="208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RIFORME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501" y="6027801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50"/>
                </a:moveTo>
                <a:lnTo>
                  <a:pt x="11017250" y="19050"/>
                </a:lnTo>
                <a:lnTo>
                  <a:pt x="1101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98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501" y="895350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06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87501" y="6015609"/>
            <a:ext cx="11017250" cy="19050"/>
          </a:xfrm>
          <a:custGeom>
            <a:avLst/>
            <a:gdLst/>
            <a:ahLst/>
            <a:cxnLst/>
            <a:rect l="l" t="t" r="r" b="b"/>
            <a:pathLst>
              <a:path w="11017250" h="19050">
                <a:moveTo>
                  <a:pt x="0" y="19049"/>
                </a:moveTo>
                <a:lnTo>
                  <a:pt x="11017250" y="19049"/>
                </a:lnTo>
                <a:lnTo>
                  <a:pt x="1101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5473" y="169545"/>
            <a:ext cx="7402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Linee</a:t>
            </a:r>
            <a:r>
              <a:rPr sz="3200" spc="-35" dirty="0"/>
              <a:t> </a:t>
            </a:r>
            <a:r>
              <a:rPr sz="3200" dirty="0"/>
              <a:t>guida</a:t>
            </a:r>
            <a:r>
              <a:rPr sz="3200" spc="-50" dirty="0"/>
              <a:t> </a:t>
            </a:r>
            <a:r>
              <a:rPr sz="3200" dirty="0"/>
              <a:t>orientamento</a:t>
            </a:r>
            <a:r>
              <a:rPr sz="3200" spc="-40" dirty="0"/>
              <a:t> </a:t>
            </a:r>
            <a:r>
              <a:rPr sz="3200" dirty="0"/>
              <a:t>-</a:t>
            </a:r>
            <a:r>
              <a:rPr sz="3200" spc="-25" dirty="0"/>
              <a:t> </a:t>
            </a:r>
            <a:r>
              <a:rPr sz="3200" dirty="0"/>
              <a:t>E-Portfolio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720344" y="1061974"/>
            <a:ext cx="10574655" cy="4752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Linee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Guida.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Punto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8.3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fondamentali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contraddistinguono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ogni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E-Portfolio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personale: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il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percorso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di studi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compiuti</a:t>
            </a:r>
            <a:r>
              <a:rPr sz="1800" dirty="0">
                <a:latin typeface="Arial MT"/>
                <a:cs typeface="Arial MT"/>
              </a:rPr>
              <a:t>, </a:t>
            </a:r>
            <a:r>
              <a:rPr sz="1800" spc="-5" dirty="0">
                <a:latin typeface="Arial MT"/>
                <a:cs typeface="Arial MT"/>
              </a:rPr>
              <a:t>anche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attraverso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attività </a:t>
            </a:r>
            <a:r>
              <a:rPr sz="1800" spc="-5" dirty="0">
                <a:latin typeface="Arial MT"/>
                <a:cs typeface="Arial MT"/>
              </a:rPr>
              <a:t>che ne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documentino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personalizzazione;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Arial"/>
              <a:buAutoNum type="alphaLcPeriod"/>
            </a:pPr>
            <a:endParaRPr sz="185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lo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sviluppo documentato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delle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competenze </a:t>
            </a:r>
            <a:r>
              <a:rPr sz="1800" spc="-5" dirty="0">
                <a:latin typeface="Arial MT"/>
                <a:cs typeface="Arial MT"/>
              </a:rPr>
              <a:t>in prospettiva del proprio personale progetto di </a:t>
            </a:r>
            <a:r>
              <a:rPr sz="1800" dirty="0">
                <a:latin typeface="Arial MT"/>
                <a:cs typeface="Arial MT"/>
              </a:rPr>
              <a:t>vita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culturale e professionale. </a:t>
            </a:r>
            <a:r>
              <a:rPr sz="1800" spc="-15" dirty="0">
                <a:latin typeface="Arial MT"/>
                <a:cs typeface="Arial MT"/>
              </a:rPr>
              <a:t>Trovano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dirty="0">
                <a:latin typeface="Arial MT"/>
                <a:cs typeface="Arial MT"/>
              </a:rPr>
              <a:t>questo </a:t>
            </a:r>
            <a:r>
              <a:rPr sz="1800" spc="-5" dirty="0">
                <a:latin typeface="Arial MT"/>
                <a:cs typeface="Arial MT"/>
              </a:rPr>
              <a:t>spazio collocazione, ad esempio, anche le competenze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sviluppate a seguito di </a:t>
            </a:r>
            <a:r>
              <a:rPr sz="1800" dirty="0">
                <a:latin typeface="Arial MT"/>
                <a:cs typeface="Arial MT"/>
              </a:rPr>
              <a:t>attività </a:t>
            </a:r>
            <a:r>
              <a:rPr sz="1800" spc="-5" dirty="0">
                <a:latin typeface="Arial MT"/>
                <a:cs typeface="Arial MT"/>
              </a:rPr>
              <a:t>svolte nell’ambito dei </a:t>
            </a:r>
            <a:r>
              <a:rPr sz="1800" dirty="0">
                <a:latin typeface="Arial MT"/>
                <a:cs typeface="Arial MT"/>
              </a:rPr>
              <a:t>progetti </a:t>
            </a:r>
            <a:r>
              <a:rPr sz="1800" spc="-5" dirty="0">
                <a:latin typeface="Arial MT"/>
                <a:cs typeface="Arial MT"/>
              </a:rPr>
              <a:t>finanziati </a:t>
            </a:r>
            <a:r>
              <a:rPr sz="1800" dirty="0">
                <a:latin typeface="Arial MT"/>
                <a:cs typeface="Arial MT"/>
              </a:rPr>
              <a:t>con </a:t>
            </a:r>
            <a:r>
              <a:rPr sz="1800" spc="-5" dirty="0">
                <a:latin typeface="Arial MT"/>
                <a:cs typeface="Arial MT"/>
              </a:rPr>
              <a:t>fondi europei o, per gli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studenti della scuola secondaria di secondo grado, dei </a:t>
            </a:r>
            <a:r>
              <a:rPr sz="1800" b="1" spc="-5" dirty="0">
                <a:latin typeface="Arial"/>
                <a:cs typeface="Arial"/>
              </a:rPr>
              <a:t>Percorsi per </a:t>
            </a:r>
            <a:r>
              <a:rPr sz="1800" b="1" dirty="0">
                <a:latin typeface="Arial"/>
                <a:cs typeface="Arial"/>
              </a:rPr>
              <a:t>le </a:t>
            </a:r>
            <a:r>
              <a:rPr sz="1800" b="1" spc="-5" dirty="0">
                <a:latin typeface="Arial"/>
                <a:cs typeface="Arial"/>
              </a:rPr>
              <a:t>competenze trasversali e </a:t>
            </a:r>
            <a:r>
              <a:rPr sz="1800" b="1" dirty="0">
                <a:latin typeface="Arial"/>
                <a:cs typeface="Arial"/>
              </a:rPr>
              <a:t> per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l’orientamento </a:t>
            </a:r>
            <a:r>
              <a:rPr sz="1800" b="1" spc="-10" dirty="0">
                <a:latin typeface="Arial"/>
                <a:cs typeface="Arial"/>
              </a:rPr>
              <a:t>(PCTO);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Arial"/>
              <a:buAutoNum type="alphaLcPeriod"/>
            </a:pPr>
            <a:endParaRPr sz="1850">
              <a:latin typeface="Arial"/>
              <a:cs typeface="Arial"/>
            </a:endParaRPr>
          </a:p>
          <a:p>
            <a:pPr marL="355600" marR="7620" indent="-342900" algn="just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riflessioni in chiave valutativa, auto-valutativa e orientativa </a:t>
            </a:r>
            <a:r>
              <a:rPr sz="1800" dirty="0">
                <a:latin typeface="Arial MT"/>
                <a:cs typeface="Arial MT"/>
              </a:rPr>
              <a:t>sul </a:t>
            </a:r>
            <a:r>
              <a:rPr sz="1800" spc="-5" dirty="0">
                <a:latin typeface="Arial MT"/>
                <a:cs typeface="Arial MT"/>
              </a:rPr>
              <a:t>percorso svolto e, soprattutto,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sulle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prospettive;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Arial"/>
              <a:buAutoNum type="alphaLcPeriod"/>
            </a:pPr>
            <a:endParaRPr sz="1850">
              <a:latin typeface="Arial MT"/>
              <a:cs typeface="Arial MT"/>
            </a:endParaRPr>
          </a:p>
          <a:p>
            <a:pPr marL="355600" marR="6350" indent="-342900" algn="just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la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scelta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di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almeno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un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prodotto </a:t>
            </a:r>
            <a:r>
              <a:rPr sz="1800" spc="-5" dirty="0">
                <a:latin typeface="Arial MT"/>
                <a:cs typeface="Arial MT"/>
              </a:rPr>
              <a:t>riconosciuto criticamente dallo studente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ciascun anno scolastico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formativo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proprio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“capolavoro”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3411" y="6219444"/>
            <a:ext cx="1816607" cy="4495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308" y="6175247"/>
            <a:ext cx="2790444" cy="5196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299085"/>
            <a:ext cx="4155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E-Portfolio</a:t>
            </a:r>
            <a:r>
              <a:rPr spc="5" dirty="0"/>
              <a:t> </a:t>
            </a:r>
            <a:r>
              <a:rPr spc="-5" dirty="0"/>
              <a:t>–</a:t>
            </a:r>
            <a:r>
              <a:rPr spc="-10" dirty="0"/>
              <a:t> Home</a:t>
            </a:r>
            <a:r>
              <a:rPr spc="10" dirty="0"/>
              <a:t> </a:t>
            </a:r>
            <a:r>
              <a:rPr spc="-5" dirty="0"/>
              <a:t>page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329" y="2180691"/>
            <a:ext cx="326199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La </a:t>
            </a:r>
            <a:r>
              <a:rPr sz="2000" i="1" spc="-5" dirty="0">
                <a:latin typeface="Arial"/>
                <a:cs typeface="Arial"/>
              </a:rPr>
              <a:t>home </a:t>
            </a:r>
            <a:r>
              <a:rPr sz="2000" i="1" dirty="0">
                <a:latin typeface="Arial"/>
                <a:cs typeface="Arial"/>
              </a:rPr>
              <a:t>page </a:t>
            </a:r>
            <a:r>
              <a:rPr sz="2000" dirty="0">
                <a:latin typeface="Arial MT"/>
                <a:cs typeface="Arial MT"/>
              </a:rPr>
              <a:t>presenta le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funzionalità caratterizzanti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l’E-Portfolio </a:t>
            </a:r>
            <a:r>
              <a:rPr sz="2000" dirty="0">
                <a:latin typeface="Arial MT"/>
                <a:cs typeface="Arial MT"/>
              </a:rPr>
              <a:t>nonché i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collegamenti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accesso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alle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diverse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sezioni</a:t>
            </a:r>
            <a:r>
              <a:rPr sz="2000" i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76240" y="11429"/>
            <a:ext cx="7216140" cy="6353175"/>
            <a:chOff x="4976240" y="11429"/>
            <a:chExt cx="7216140" cy="6353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5267" y="981455"/>
              <a:ext cx="4611624" cy="53736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30441" y="976693"/>
              <a:ext cx="4621530" cy="5383530"/>
            </a:xfrm>
            <a:custGeom>
              <a:avLst/>
              <a:gdLst/>
              <a:ahLst/>
              <a:cxnLst/>
              <a:rect l="l" t="t" r="r" b="b"/>
              <a:pathLst>
                <a:path w="4621530" h="5383530">
                  <a:moveTo>
                    <a:pt x="0" y="5383149"/>
                  </a:moveTo>
                  <a:lnTo>
                    <a:pt x="4621148" y="5383149"/>
                  </a:lnTo>
                  <a:lnTo>
                    <a:pt x="4621148" y="0"/>
                  </a:lnTo>
                  <a:lnTo>
                    <a:pt x="0" y="0"/>
                  </a:lnTo>
                  <a:lnTo>
                    <a:pt x="0" y="5383149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3403" y="11429"/>
              <a:ext cx="2228595" cy="21078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2466" y="2086927"/>
              <a:ext cx="2228595" cy="21078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712" y="3178682"/>
              <a:ext cx="2233676" cy="21242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6240" y="692759"/>
              <a:ext cx="2239517" cy="22099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743" y="6288331"/>
            <a:ext cx="1743943" cy="3190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7501" y="6032944"/>
            <a:ext cx="11017250" cy="9525"/>
          </a:xfrm>
          <a:custGeom>
            <a:avLst/>
            <a:gdLst/>
            <a:ahLst/>
            <a:cxnLst/>
            <a:rect l="l" t="t" r="r" b="b"/>
            <a:pathLst>
              <a:path w="11017250" h="9525">
                <a:moveTo>
                  <a:pt x="0" y="0"/>
                </a:moveTo>
                <a:lnTo>
                  <a:pt x="11017250" y="0"/>
                </a:lnTo>
              </a:path>
              <a:path w="11017250" h="9525">
                <a:moveTo>
                  <a:pt x="0" y="9525"/>
                </a:moveTo>
                <a:lnTo>
                  <a:pt x="11017250" y="9525"/>
                </a:lnTo>
              </a:path>
            </a:pathLst>
          </a:custGeom>
          <a:ln w="10287">
            <a:solidFill>
              <a:srgbClr val="098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895350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19050">
            <a:solidFill>
              <a:srgbClr val="006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5" y="6189336"/>
            <a:ext cx="2582028" cy="4092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2957" y="299085"/>
            <a:ext cx="5142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E-Portfolio</a:t>
            </a:r>
            <a:r>
              <a:rPr spc="10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Percorso</a:t>
            </a:r>
            <a:r>
              <a:rPr spc="5" dirty="0"/>
              <a:t> </a:t>
            </a:r>
            <a:r>
              <a:rPr spc="-5" dirty="0"/>
              <a:t>di</a:t>
            </a:r>
            <a:r>
              <a:rPr spc="-15" dirty="0"/>
              <a:t> </a:t>
            </a:r>
            <a:r>
              <a:rPr spc="-5" dirty="0"/>
              <a:t>studi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53212" y="2955035"/>
            <a:ext cx="4593590" cy="3083560"/>
            <a:chOff x="553212" y="2955035"/>
            <a:chExt cx="4593590" cy="3083560"/>
          </a:xfrm>
        </p:grpSpPr>
        <p:sp>
          <p:nvSpPr>
            <p:cNvPr id="8" name="object 8"/>
            <p:cNvSpPr/>
            <p:nvPr/>
          </p:nvSpPr>
          <p:spPr>
            <a:xfrm>
              <a:off x="553212" y="2955035"/>
              <a:ext cx="4593590" cy="3083560"/>
            </a:xfrm>
            <a:custGeom>
              <a:avLst/>
              <a:gdLst/>
              <a:ahLst/>
              <a:cxnLst/>
              <a:rect l="l" t="t" r="r" b="b"/>
              <a:pathLst>
                <a:path w="4593590" h="3083560">
                  <a:moveTo>
                    <a:pt x="4593336" y="0"/>
                  </a:moveTo>
                  <a:lnTo>
                    <a:pt x="0" y="0"/>
                  </a:lnTo>
                  <a:lnTo>
                    <a:pt x="0" y="3083052"/>
                  </a:lnTo>
                  <a:lnTo>
                    <a:pt x="4593336" y="3083052"/>
                  </a:lnTo>
                  <a:lnTo>
                    <a:pt x="459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752" y="4267174"/>
              <a:ext cx="784847" cy="7864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8660" y="4293107"/>
              <a:ext cx="683260" cy="684530"/>
            </a:xfrm>
            <a:custGeom>
              <a:avLst/>
              <a:gdLst/>
              <a:ahLst/>
              <a:cxnLst/>
              <a:rect l="l" t="t" r="r" b="b"/>
              <a:pathLst>
                <a:path w="683260" h="684529">
                  <a:moveTo>
                    <a:pt x="341376" y="0"/>
                  </a:moveTo>
                  <a:lnTo>
                    <a:pt x="295054" y="3122"/>
                  </a:lnTo>
                  <a:lnTo>
                    <a:pt x="250626" y="12220"/>
                  </a:lnTo>
                  <a:lnTo>
                    <a:pt x="208499" y="26884"/>
                  </a:lnTo>
                  <a:lnTo>
                    <a:pt x="169079" y="46707"/>
                  </a:lnTo>
                  <a:lnTo>
                    <a:pt x="132773" y="71283"/>
                  </a:lnTo>
                  <a:lnTo>
                    <a:pt x="99988" y="100203"/>
                  </a:lnTo>
                  <a:lnTo>
                    <a:pt x="71131" y="133059"/>
                  </a:lnTo>
                  <a:lnTo>
                    <a:pt x="46609" y="169446"/>
                  </a:lnTo>
                  <a:lnTo>
                    <a:pt x="26827" y="208954"/>
                  </a:lnTo>
                  <a:lnTo>
                    <a:pt x="12194" y="251177"/>
                  </a:lnTo>
                  <a:lnTo>
                    <a:pt x="3116" y="295708"/>
                  </a:lnTo>
                  <a:lnTo>
                    <a:pt x="0" y="342138"/>
                  </a:lnTo>
                  <a:lnTo>
                    <a:pt x="3116" y="388567"/>
                  </a:lnTo>
                  <a:lnTo>
                    <a:pt x="12194" y="433098"/>
                  </a:lnTo>
                  <a:lnTo>
                    <a:pt x="26827" y="475321"/>
                  </a:lnTo>
                  <a:lnTo>
                    <a:pt x="46609" y="514829"/>
                  </a:lnTo>
                  <a:lnTo>
                    <a:pt x="71131" y="551216"/>
                  </a:lnTo>
                  <a:lnTo>
                    <a:pt x="99988" y="584072"/>
                  </a:lnTo>
                  <a:lnTo>
                    <a:pt x="132773" y="612992"/>
                  </a:lnTo>
                  <a:lnTo>
                    <a:pt x="169079" y="637568"/>
                  </a:lnTo>
                  <a:lnTo>
                    <a:pt x="208499" y="657391"/>
                  </a:lnTo>
                  <a:lnTo>
                    <a:pt x="250626" y="672055"/>
                  </a:lnTo>
                  <a:lnTo>
                    <a:pt x="295054" y="681153"/>
                  </a:lnTo>
                  <a:lnTo>
                    <a:pt x="341376" y="684276"/>
                  </a:lnTo>
                  <a:lnTo>
                    <a:pt x="387697" y="681153"/>
                  </a:lnTo>
                  <a:lnTo>
                    <a:pt x="432125" y="672055"/>
                  </a:lnTo>
                  <a:lnTo>
                    <a:pt x="474252" y="657391"/>
                  </a:lnTo>
                  <a:lnTo>
                    <a:pt x="513672" y="637568"/>
                  </a:lnTo>
                  <a:lnTo>
                    <a:pt x="549978" y="612992"/>
                  </a:lnTo>
                  <a:lnTo>
                    <a:pt x="582763" y="584073"/>
                  </a:lnTo>
                  <a:lnTo>
                    <a:pt x="611620" y="551216"/>
                  </a:lnTo>
                  <a:lnTo>
                    <a:pt x="636143" y="514829"/>
                  </a:lnTo>
                  <a:lnTo>
                    <a:pt x="655924" y="475321"/>
                  </a:lnTo>
                  <a:lnTo>
                    <a:pt x="670557" y="433098"/>
                  </a:lnTo>
                  <a:lnTo>
                    <a:pt x="679635" y="388567"/>
                  </a:lnTo>
                  <a:lnTo>
                    <a:pt x="682752" y="342138"/>
                  </a:lnTo>
                  <a:lnTo>
                    <a:pt x="679635" y="295708"/>
                  </a:lnTo>
                  <a:lnTo>
                    <a:pt x="670557" y="251177"/>
                  </a:lnTo>
                  <a:lnTo>
                    <a:pt x="655924" y="208954"/>
                  </a:lnTo>
                  <a:lnTo>
                    <a:pt x="636142" y="169446"/>
                  </a:lnTo>
                  <a:lnTo>
                    <a:pt x="611620" y="133059"/>
                  </a:lnTo>
                  <a:lnTo>
                    <a:pt x="582763" y="100203"/>
                  </a:lnTo>
                  <a:lnTo>
                    <a:pt x="549978" y="71283"/>
                  </a:lnTo>
                  <a:lnTo>
                    <a:pt x="513672" y="46707"/>
                  </a:lnTo>
                  <a:lnTo>
                    <a:pt x="474252" y="26884"/>
                  </a:lnTo>
                  <a:lnTo>
                    <a:pt x="432125" y="12220"/>
                  </a:lnTo>
                  <a:lnTo>
                    <a:pt x="387697" y="3122"/>
                  </a:lnTo>
                  <a:lnTo>
                    <a:pt x="341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" y="4392167"/>
              <a:ext cx="484631" cy="4846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21714" y="3826001"/>
              <a:ext cx="0" cy="1983739"/>
            </a:xfrm>
            <a:custGeom>
              <a:avLst/>
              <a:gdLst/>
              <a:ahLst/>
              <a:cxnLst/>
              <a:rect l="l" t="t" r="r" b="b"/>
              <a:pathLst>
                <a:path h="1983739">
                  <a:moveTo>
                    <a:pt x="0" y="0"/>
                  </a:moveTo>
                  <a:lnTo>
                    <a:pt x="0" y="198325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3212" y="3082543"/>
            <a:ext cx="4593590" cy="282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 MT"/>
                <a:cs typeface="Arial MT"/>
              </a:rPr>
              <a:t>Nella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sezione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«</a:t>
            </a:r>
            <a:r>
              <a:rPr sz="1300" b="1" spc="-10" dirty="0">
                <a:latin typeface="Arial"/>
                <a:cs typeface="Arial"/>
              </a:rPr>
              <a:t>Percorso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di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studi</a:t>
            </a:r>
            <a:r>
              <a:rPr sz="1300" spc="-5" dirty="0">
                <a:latin typeface="Arial MT"/>
                <a:cs typeface="Arial MT"/>
              </a:rPr>
              <a:t>»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Arial MT"/>
              <a:cs typeface="Arial MT"/>
            </a:endParaRPr>
          </a:p>
          <a:p>
            <a:pPr marL="1209040" marR="163830" algn="just">
              <a:lnSpc>
                <a:spcPct val="100000"/>
              </a:lnSpc>
            </a:pPr>
            <a:r>
              <a:rPr sz="1300" spc="-5" dirty="0">
                <a:latin typeface="Arial MT"/>
                <a:cs typeface="Arial MT"/>
              </a:rPr>
              <a:t>Gli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050" b="1" spc="-10" dirty="0">
                <a:latin typeface="Arial"/>
                <a:cs typeface="Arial"/>
              </a:rPr>
              <a:t>STUDENTI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300" spc="-5" dirty="0">
                <a:latin typeface="Arial MT"/>
                <a:cs typeface="Arial MT"/>
              </a:rPr>
              <a:t>e</a:t>
            </a:r>
            <a:r>
              <a:rPr sz="1300" dirty="0">
                <a:latin typeface="Arial MT"/>
                <a:cs typeface="Arial MT"/>
              </a:rPr>
              <a:t> le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050" b="1" spc="-15" dirty="0">
                <a:latin typeface="Arial"/>
                <a:cs typeface="Arial"/>
              </a:rPr>
              <a:t>FAMIGLIE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 MT"/>
                <a:cs typeface="Arial MT"/>
              </a:rPr>
              <a:t>potranno 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visualizzare:</a:t>
            </a:r>
            <a:endParaRPr sz="1300">
              <a:latin typeface="Arial MT"/>
              <a:cs typeface="Arial MT"/>
            </a:endParaRPr>
          </a:p>
          <a:p>
            <a:pPr marL="1495425" marR="161925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496060" algn="l"/>
              </a:tabLst>
            </a:pPr>
            <a:r>
              <a:rPr sz="1300" spc="-5" dirty="0">
                <a:latin typeface="Arial MT"/>
                <a:cs typeface="Arial MT"/>
              </a:rPr>
              <a:t>informazioni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sul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b="1" dirty="0">
                <a:latin typeface="Arial"/>
                <a:cs typeface="Arial"/>
              </a:rPr>
              <a:t>Piano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di</a:t>
            </a:r>
            <a:r>
              <a:rPr sz="1300" b="1" dirty="0">
                <a:latin typeface="Arial"/>
                <a:cs typeface="Arial"/>
              </a:rPr>
              <a:t> studi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dirty="0">
                <a:latin typeface="Arial MT"/>
                <a:cs typeface="Arial MT"/>
              </a:rPr>
              <a:t>dello </a:t>
            </a:r>
            <a:r>
              <a:rPr sz="1300" spc="-3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studente a </a:t>
            </a:r>
            <a:r>
              <a:rPr sz="1300" dirty="0">
                <a:latin typeface="Arial MT"/>
                <a:cs typeface="Arial MT"/>
              </a:rPr>
              <a:t>partire dalla </a:t>
            </a:r>
            <a:r>
              <a:rPr sz="1300" spc="-5" dirty="0">
                <a:latin typeface="Arial MT"/>
                <a:cs typeface="Arial MT"/>
              </a:rPr>
              <a:t>scuola </a:t>
            </a:r>
            <a:r>
              <a:rPr sz="1300" dirty="0">
                <a:latin typeface="Arial MT"/>
                <a:cs typeface="Arial MT"/>
              </a:rPr>
              <a:t>primaria 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fino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al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conseguimento</a:t>
            </a:r>
            <a:r>
              <a:rPr sz="1300" dirty="0">
                <a:latin typeface="Arial MT"/>
                <a:cs typeface="Arial MT"/>
              </a:rPr>
              <a:t> del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diploma 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(inclusi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esiti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finali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esiti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esami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di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Stato)</a:t>
            </a:r>
            <a:endParaRPr sz="1300">
              <a:latin typeface="Arial MT"/>
              <a:cs typeface="Arial MT"/>
            </a:endParaRPr>
          </a:p>
          <a:p>
            <a:pPr marL="1495425" marR="161925" indent="-287020" algn="just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1496060" algn="l"/>
              </a:tabLst>
            </a:pPr>
            <a:r>
              <a:rPr sz="1300" b="1" dirty="0">
                <a:latin typeface="Arial"/>
                <a:cs typeface="Arial"/>
              </a:rPr>
              <a:t>attività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di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arricchimento</a:t>
            </a:r>
            <a:r>
              <a:rPr sz="1300" b="1" dirty="0">
                <a:latin typeface="Arial"/>
                <a:cs typeface="Arial"/>
              </a:rPr>
              <a:t> dell’offerta </a:t>
            </a:r>
            <a:r>
              <a:rPr sz="1300" b="1" spc="-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formativa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dirty="0">
                <a:latin typeface="Arial MT"/>
                <a:cs typeface="Arial MT"/>
              </a:rPr>
              <a:t>organizzate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dalla</a:t>
            </a:r>
            <a:r>
              <a:rPr sz="1300" spc="-5" dirty="0">
                <a:latin typeface="Arial MT"/>
                <a:cs typeface="Arial MT"/>
              </a:rPr>
              <a:t> scuola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 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frequentate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dallo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studente</a:t>
            </a:r>
            <a:endParaRPr sz="1300">
              <a:latin typeface="Arial MT"/>
              <a:cs typeface="Arial MT"/>
            </a:endParaRPr>
          </a:p>
          <a:p>
            <a:pPr marL="1495425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495425" algn="l"/>
                <a:tab pos="1496060" algn="l"/>
                <a:tab pos="2200910" algn="l"/>
                <a:tab pos="2512060" algn="l"/>
                <a:tab pos="3724910" algn="l"/>
              </a:tabLst>
            </a:pPr>
            <a:r>
              <a:rPr sz="1300" b="1" spc="-5" dirty="0">
                <a:latin typeface="Arial"/>
                <a:cs typeface="Arial"/>
              </a:rPr>
              <a:t>moduli	di	</a:t>
            </a:r>
            <a:r>
              <a:rPr sz="1300" b="1" dirty="0">
                <a:latin typeface="Arial"/>
                <a:cs typeface="Arial"/>
              </a:rPr>
              <a:t>orientamento	</a:t>
            </a:r>
            <a:r>
              <a:rPr sz="1300" b="1" spc="-5" dirty="0">
                <a:latin typeface="Arial"/>
                <a:cs typeface="Arial"/>
              </a:rPr>
              <a:t>formativi</a:t>
            </a:r>
            <a:endParaRPr sz="1300">
              <a:latin typeface="Arial"/>
              <a:cs typeface="Arial"/>
            </a:endParaRPr>
          </a:p>
          <a:p>
            <a:pPr marL="264795" algn="ctr">
              <a:lnSpc>
                <a:spcPct val="100000"/>
              </a:lnSpc>
            </a:pPr>
            <a:r>
              <a:rPr sz="1300" spc="-10" dirty="0">
                <a:latin typeface="Arial MT"/>
                <a:cs typeface="Arial MT"/>
              </a:rPr>
              <a:t>annuali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da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almeno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30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ore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7265" y="1027557"/>
            <a:ext cx="68465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21105" marR="5080" indent="-120904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Arial"/>
                <a:cs typeface="Arial"/>
              </a:rPr>
              <a:t>Si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può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visualizzare</a:t>
            </a:r>
            <a:r>
              <a:rPr sz="1400" i="1" spc="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il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dettaglio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percorso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studi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dello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studente,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suddiviso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per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scuola </a:t>
            </a:r>
            <a:r>
              <a:rPr sz="1400" i="1" spc="-37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primaria,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scuola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secondaria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primo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secondo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grado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09259" y="1773935"/>
            <a:ext cx="6681470" cy="4650105"/>
            <a:chOff x="5509259" y="1773935"/>
            <a:chExt cx="6681470" cy="465010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9259" y="1773935"/>
              <a:ext cx="6681216" cy="4649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5167" y="1799843"/>
              <a:ext cx="6579108" cy="454761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107947" y="1226819"/>
            <a:ext cx="3400425" cy="1655445"/>
            <a:chOff x="1107947" y="1226819"/>
            <a:chExt cx="3400425" cy="165544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7947" y="1226819"/>
              <a:ext cx="3259836" cy="16550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45636" y="1481327"/>
              <a:ext cx="562356" cy="563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957" y="299085"/>
            <a:ext cx="5142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E-Portfolio</a:t>
            </a:r>
            <a:r>
              <a:rPr spc="10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Percorso</a:t>
            </a:r>
            <a:r>
              <a:rPr spc="5" dirty="0"/>
              <a:t> </a:t>
            </a:r>
            <a:r>
              <a:rPr spc="-5" dirty="0"/>
              <a:t>di</a:t>
            </a:r>
            <a:r>
              <a:rPr spc="-15" dirty="0"/>
              <a:t> </a:t>
            </a:r>
            <a:r>
              <a:rPr spc="-5" dirty="0"/>
              <a:t>studi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1761" y="1924304"/>
            <a:ext cx="2296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Esito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scrutini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finali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8880" y="4014927"/>
            <a:ext cx="33254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Eventuali </a:t>
            </a:r>
            <a:r>
              <a:rPr sz="2000" b="1" dirty="0">
                <a:latin typeface="Arial"/>
                <a:cs typeface="Arial"/>
              </a:rPr>
              <a:t>esami di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idoneità/integrativi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 crediti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scolastici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0155" y="1041971"/>
            <a:ext cx="6490335" cy="2029460"/>
            <a:chOff x="4800155" y="1041971"/>
            <a:chExt cx="6490335" cy="20294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5494" y="1099194"/>
              <a:ext cx="6423236" cy="19244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04917" y="1046733"/>
              <a:ext cx="6480810" cy="2019935"/>
            </a:xfrm>
            <a:custGeom>
              <a:avLst/>
              <a:gdLst/>
              <a:ahLst/>
              <a:cxnLst/>
              <a:rect l="l" t="t" r="r" b="b"/>
              <a:pathLst>
                <a:path w="6480809" h="2019935">
                  <a:moveTo>
                    <a:pt x="0" y="2019681"/>
                  </a:moveTo>
                  <a:lnTo>
                    <a:pt x="6480428" y="2019681"/>
                  </a:lnTo>
                  <a:lnTo>
                    <a:pt x="6480428" y="0"/>
                  </a:lnTo>
                  <a:lnTo>
                    <a:pt x="0" y="0"/>
                  </a:lnTo>
                  <a:lnTo>
                    <a:pt x="0" y="20196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83835" y="3371088"/>
            <a:ext cx="5897880" cy="2746375"/>
            <a:chOff x="4783835" y="3371088"/>
            <a:chExt cx="5897880" cy="27463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3835" y="3371088"/>
              <a:ext cx="5897879" cy="2746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0411" y="3407664"/>
              <a:ext cx="5775960" cy="26243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15585" y="3402901"/>
              <a:ext cx="5785485" cy="2633980"/>
            </a:xfrm>
            <a:custGeom>
              <a:avLst/>
              <a:gdLst/>
              <a:ahLst/>
              <a:cxnLst/>
              <a:rect l="l" t="t" r="r" b="b"/>
              <a:pathLst>
                <a:path w="5785484" h="2633979">
                  <a:moveTo>
                    <a:pt x="0" y="2633853"/>
                  </a:moveTo>
                  <a:lnTo>
                    <a:pt x="5785485" y="2633853"/>
                  </a:lnTo>
                  <a:lnTo>
                    <a:pt x="5785485" y="0"/>
                  </a:lnTo>
                  <a:lnTo>
                    <a:pt x="0" y="0"/>
                  </a:lnTo>
                  <a:lnTo>
                    <a:pt x="0" y="2633853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957" y="299085"/>
            <a:ext cx="5142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E-Portfolio</a:t>
            </a:r>
            <a:r>
              <a:rPr spc="10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Percorso</a:t>
            </a:r>
            <a:r>
              <a:rPr spc="5" dirty="0"/>
              <a:t> </a:t>
            </a:r>
            <a:r>
              <a:rPr spc="-5" dirty="0"/>
              <a:t>di</a:t>
            </a:r>
            <a:r>
              <a:rPr spc="-15" dirty="0"/>
              <a:t> </a:t>
            </a:r>
            <a:r>
              <a:rPr spc="-5" dirty="0"/>
              <a:t>studi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9325" y="1954149"/>
            <a:ext cx="728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PC</a:t>
            </a:r>
            <a:r>
              <a:rPr sz="2000" b="1" spc="-4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863" y="4014927"/>
            <a:ext cx="28181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Attività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ampliamento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dell’offerta formativa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frequentate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65230" y="1057211"/>
            <a:ext cx="6380480" cy="2012950"/>
            <a:chOff x="4765230" y="1057211"/>
            <a:chExt cx="6380480" cy="20129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6882" y="1066800"/>
              <a:ext cx="6211365" cy="19818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69992" y="1061974"/>
              <a:ext cx="6370955" cy="2003425"/>
            </a:xfrm>
            <a:custGeom>
              <a:avLst/>
              <a:gdLst/>
              <a:ahLst/>
              <a:cxnLst/>
              <a:rect l="l" t="t" r="r" b="b"/>
              <a:pathLst>
                <a:path w="6370955" h="2003425">
                  <a:moveTo>
                    <a:pt x="0" y="2002916"/>
                  </a:moveTo>
                  <a:lnTo>
                    <a:pt x="6370701" y="2002916"/>
                  </a:lnTo>
                  <a:lnTo>
                    <a:pt x="6370701" y="0"/>
                  </a:lnTo>
                  <a:lnTo>
                    <a:pt x="0" y="0"/>
                  </a:lnTo>
                  <a:lnTo>
                    <a:pt x="0" y="20029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65230" y="3419475"/>
            <a:ext cx="6380480" cy="2566035"/>
            <a:chOff x="4765230" y="3419475"/>
            <a:chExt cx="6380480" cy="25660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5891" y="3429000"/>
              <a:ext cx="6201576" cy="25248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9992" y="3424237"/>
              <a:ext cx="6370955" cy="2556510"/>
            </a:xfrm>
            <a:custGeom>
              <a:avLst/>
              <a:gdLst/>
              <a:ahLst/>
              <a:cxnLst/>
              <a:rect l="l" t="t" r="r" b="b"/>
              <a:pathLst>
                <a:path w="6370955" h="2556510">
                  <a:moveTo>
                    <a:pt x="0" y="2556129"/>
                  </a:moveTo>
                  <a:lnTo>
                    <a:pt x="6370701" y="2556129"/>
                  </a:lnTo>
                  <a:lnTo>
                    <a:pt x="6370701" y="0"/>
                  </a:lnTo>
                  <a:lnTo>
                    <a:pt x="0" y="0"/>
                  </a:lnTo>
                  <a:lnTo>
                    <a:pt x="0" y="25561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957" y="299085"/>
            <a:ext cx="5142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E-Portfolio</a:t>
            </a:r>
            <a:r>
              <a:rPr spc="10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Percorso</a:t>
            </a:r>
            <a:r>
              <a:rPr spc="5" dirty="0"/>
              <a:t> </a:t>
            </a:r>
            <a:r>
              <a:rPr spc="-5" dirty="0"/>
              <a:t>di</a:t>
            </a:r>
            <a:r>
              <a:rPr spc="-15" dirty="0"/>
              <a:t> </a:t>
            </a:r>
            <a:r>
              <a:rPr spc="-5" dirty="0"/>
              <a:t>studi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19967" y="1249235"/>
            <a:ext cx="5687060" cy="1541780"/>
            <a:chOff x="4819967" y="1249235"/>
            <a:chExt cx="5687060" cy="1541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8746" y="1277854"/>
              <a:ext cx="5520688" cy="14653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24729" y="1253997"/>
              <a:ext cx="5677535" cy="1532255"/>
            </a:xfrm>
            <a:custGeom>
              <a:avLst/>
              <a:gdLst/>
              <a:ahLst/>
              <a:cxnLst/>
              <a:rect l="l" t="t" r="r" b="b"/>
              <a:pathLst>
                <a:path w="5677534" h="1532255">
                  <a:moveTo>
                    <a:pt x="0" y="1532001"/>
                  </a:moveTo>
                  <a:lnTo>
                    <a:pt x="5677281" y="1532001"/>
                  </a:lnTo>
                  <a:lnTo>
                    <a:pt x="5677281" y="0"/>
                  </a:lnTo>
                  <a:lnTo>
                    <a:pt x="0" y="0"/>
                  </a:lnTo>
                  <a:lnTo>
                    <a:pt x="0" y="15320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70050" y="1713738"/>
            <a:ext cx="22231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Attività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mobilità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studentesca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3990" y="3447669"/>
            <a:ext cx="2925445" cy="223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56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Eventuale </a:t>
            </a:r>
            <a:r>
              <a:rPr sz="2000" b="1" dirty="0">
                <a:latin typeface="Arial"/>
                <a:cs typeface="Arial"/>
              </a:rPr>
              <a:t>iscrizione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all’albo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nazionale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delle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eccellenze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Arial"/>
              <a:cs typeface="Arial"/>
            </a:endParaRPr>
          </a:p>
          <a:p>
            <a:pPr marL="832485" marR="109220" indent="-820419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Moduli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orientamento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formativo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97107" y="4769739"/>
            <a:ext cx="2466975" cy="1210945"/>
            <a:chOff x="4797107" y="4769739"/>
            <a:chExt cx="2466975" cy="12109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2785" y="4937743"/>
              <a:ext cx="1851509" cy="9698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01870" y="4774501"/>
              <a:ext cx="2457450" cy="1201420"/>
            </a:xfrm>
            <a:custGeom>
              <a:avLst/>
              <a:gdLst/>
              <a:ahLst/>
              <a:cxnLst/>
              <a:rect l="l" t="t" r="r" b="b"/>
              <a:pathLst>
                <a:path w="2457450" h="1201420">
                  <a:moveTo>
                    <a:pt x="0" y="1201293"/>
                  </a:moveTo>
                  <a:lnTo>
                    <a:pt x="2457069" y="1201293"/>
                  </a:lnTo>
                  <a:lnTo>
                    <a:pt x="2457069" y="0"/>
                  </a:lnTo>
                  <a:lnTo>
                    <a:pt x="0" y="0"/>
                  </a:lnTo>
                  <a:lnTo>
                    <a:pt x="0" y="1201293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811244" y="3267398"/>
            <a:ext cx="7123430" cy="1422400"/>
            <a:chOff x="4811244" y="3267398"/>
            <a:chExt cx="7123430" cy="1422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1244" y="3267398"/>
              <a:ext cx="7123211" cy="14219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9556" y="3285744"/>
              <a:ext cx="7028688" cy="13274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24857" y="3280918"/>
              <a:ext cx="7038340" cy="1337310"/>
            </a:xfrm>
            <a:custGeom>
              <a:avLst/>
              <a:gdLst/>
              <a:ahLst/>
              <a:cxnLst/>
              <a:rect l="l" t="t" r="r" b="b"/>
              <a:pathLst>
                <a:path w="7038340" h="1337310">
                  <a:moveTo>
                    <a:pt x="0" y="1336928"/>
                  </a:moveTo>
                  <a:lnTo>
                    <a:pt x="7038213" y="1336928"/>
                  </a:lnTo>
                  <a:lnTo>
                    <a:pt x="7038213" y="0"/>
                  </a:lnTo>
                  <a:lnTo>
                    <a:pt x="0" y="0"/>
                  </a:lnTo>
                  <a:lnTo>
                    <a:pt x="0" y="1336928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546" y="20954"/>
            <a:ext cx="5316855" cy="6613525"/>
            <a:chOff x="185546" y="20954"/>
            <a:chExt cx="5316855" cy="661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1" y="30479"/>
              <a:ext cx="5297424" cy="65943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309" y="25717"/>
              <a:ext cx="5307330" cy="6604000"/>
            </a:xfrm>
            <a:custGeom>
              <a:avLst/>
              <a:gdLst/>
              <a:ahLst/>
              <a:cxnLst/>
              <a:rect l="l" t="t" r="r" b="b"/>
              <a:pathLst>
                <a:path w="5307330" h="6604000">
                  <a:moveTo>
                    <a:pt x="0" y="6603873"/>
                  </a:moveTo>
                  <a:lnTo>
                    <a:pt x="5306949" y="6603873"/>
                  </a:lnTo>
                  <a:lnTo>
                    <a:pt x="5306949" y="0"/>
                  </a:lnTo>
                  <a:lnTo>
                    <a:pt x="0" y="0"/>
                  </a:lnTo>
                  <a:lnTo>
                    <a:pt x="0" y="6603873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15532" y="264922"/>
            <a:ext cx="4588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Sviluppo delle competenze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031035" y="1331531"/>
            <a:ext cx="1470025" cy="1299210"/>
            <a:chOff x="8031035" y="1331531"/>
            <a:chExt cx="1470025" cy="12992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0623" y="1345708"/>
              <a:ext cx="1450848" cy="12709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35797" y="1336294"/>
              <a:ext cx="1460500" cy="1289685"/>
            </a:xfrm>
            <a:custGeom>
              <a:avLst/>
              <a:gdLst/>
              <a:ahLst/>
              <a:cxnLst/>
              <a:rect l="l" t="t" r="r" b="b"/>
              <a:pathLst>
                <a:path w="1460500" h="1289685">
                  <a:moveTo>
                    <a:pt x="0" y="1289685"/>
                  </a:moveTo>
                  <a:lnTo>
                    <a:pt x="1460373" y="1289685"/>
                  </a:lnTo>
                  <a:lnTo>
                    <a:pt x="1460373" y="0"/>
                  </a:lnTo>
                  <a:lnTo>
                    <a:pt x="0" y="0"/>
                  </a:lnTo>
                  <a:lnTo>
                    <a:pt x="0" y="1289685"/>
                  </a:lnTo>
                  <a:close/>
                </a:path>
              </a:pathLst>
            </a:custGeom>
            <a:ln w="9524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239255" y="4293108"/>
            <a:ext cx="5473065" cy="1690370"/>
          </a:xfrm>
          <a:custGeom>
            <a:avLst/>
            <a:gdLst/>
            <a:ahLst/>
            <a:cxnLst/>
            <a:rect l="l" t="t" r="r" b="b"/>
            <a:pathLst>
              <a:path w="5473065" h="1690370">
                <a:moveTo>
                  <a:pt x="2736342" y="0"/>
                </a:moveTo>
                <a:lnTo>
                  <a:pt x="2665713" y="275"/>
                </a:lnTo>
                <a:lnTo>
                  <a:pt x="2595524" y="1099"/>
                </a:lnTo>
                <a:lnTo>
                  <a:pt x="2525799" y="2464"/>
                </a:lnTo>
                <a:lnTo>
                  <a:pt x="2456557" y="4362"/>
                </a:lnTo>
                <a:lnTo>
                  <a:pt x="2387820" y="6789"/>
                </a:lnTo>
                <a:lnTo>
                  <a:pt x="2319610" y="9736"/>
                </a:lnTo>
                <a:lnTo>
                  <a:pt x="2251948" y="13198"/>
                </a:lnTo>
                <a:lnTo>
                  <a:pt x="2184856" y="17168"/>
                </a:lnTo>
                <a:lnTo>
                  <a:pt x="2118355" y="21638"/>
                </a:lnTo>
                <a:lnTo>
                  <a:pt x="2052467" y="26603"/>
                </a:lnTo>
                <a:lnTo>
                  <a:pt x="1987213" y="32056"/>
                </a:lnTo>
                <a:lnTo>
                  <a:pt x="1922615" y="37991"/>
                </a:lnTo>
                <a:lnTo>
                  <a:pt x="1858694" y="44399"/>
                </a:lnTo>
                <a:lnTo>
                  <a:pt x="1795471" y="51276"/>
                </a:lnTo>
                <a:lnTo>
                  <a:pt x="1732969" y="58614"/>
                </a:lnTo>
                <a:lnTo>
                  <a:pt x="1671208" y="66407"/>
                </a:lnTo>
                <a:lnTo>
                  <a:pt x="1610211" y="74647"/>
                </a:lnTo>
                <a:lnTo>
                  <a:pt x="1549998" y="83329"/>
                </a:lnTo>
                <a:lnTo>
                  <a:pt x="1490591" y="92446"/>
                </a:lnTo>
                <a:lnTo>
                  <a:pt x="1432012" y="101991"/>
                </a:lnTo>
                <a:lnTo>
                  <a:pt x="1374282" y="111957"/>
                </a:lnTo>
                <a:lnTo>
                  <a:pt x="1317422" y="122339"/>
                </a:lnTo>
                <a:lnTo>
                  <a:pt x="1261454" y="133128"/>
                </a:lnTo>
                <a:lnTo>
                  <a:pt x="1206400" y="144319"/>
                </a:lnTo>
                <a:lnTo>
                  <a:pt x="1152281" y="155905"/>
                </a:lnTo>
                <a:lnTo>
                  <a:pt x="1099119" y="167879"/>
                </a:lnTo>
                <a:lnTo>
                  <a:pt x="1046934" y="180235"/>
                </a:lnTo>
                <a:lnTo>
                  <a:pt x="995749" y="192966"/>
                </a:lnTo>
                <a:lnTo>
                  <a:pt x="945585" y="206065"/>
                </a:lnTo>
                <a:lnTo>
                  <a:pt x="896463" y="219526"/>
                </a:lnTo>
                <a:lnTo>
                  <a:pt x="848405" y="233342"/>
                </a:lnTo>
                <a:lnTo>
                  <a:pt x="801433" y="247507"/>
                </a:lnTo>
                <a:lnTo>
                  <a:pt x="755568" y="262013"/>
                </a:lnTo>
                <a:lnTo>
                  <a:pt x="710831" y="276855"/>
                </a:lnTo>
                <a:lnTo>
                  <a:pt x="667243" y="292025"/>
                </a:lnTo>
                <a:lnTo>
                  <a:pt x="624828" y="307517"/>
                </a:lnTo>
                <a:lnTo>
                  <a:pt x="583605" y="323324"/>
                </a:lnTo>
                <a:lnTo>
                  <a:pt x="543596" y="339441"/>
                </a:lnTo>
                <a:lnTo>
                  <a:pt x="504823" y="355859"/>
                </a:lnTo>
                <a:lnTo>
                  <a:pt x="467308" y="372572"/>
                </a:lnTo>
                <a:lnTo>
                  <a:pt x="431071" y="389574"/>
                </a:lnTo>
                <a:lnTo>
                  <a:pt x="396135" y="406859"/>
                </a:lnTo>
                <a:lnTo>
                  <a:pt x="330249" y="442247"/>
                </a:lnTo>
                <a:lnTo>
                  <a:pt x="269822" y="478685"/>
                </a:lnTo>
                <a:lnTo>
                  <a:pt x="215026" y="516118"/>
                </a:lnTo>
                <a:lnTo>
                  <a:pt x="166033" y="554493"/>
                </a:lnTo>
                <a:lnTo>
                  <a:pt x="123015" y="593759"/>
                </a:lnTo>
                <a:lnTo>
                  <a:pt x="86143" y="633860"/>
                </a:lnTo>
                <a:lnTo>
                  <a:pt x="55590" y="674745"/>
                </a:lnTo>
                <a:lnTo>
                  <a:pt x="31527" y="716361"/>
                </a:lnTo>
                <a:lnTo>
                  <a:pt x="14126" y="758653"/>
                </a:lnTo>
                <a:lnTo>
                  <a:pt x="3560" y="801570"/>
                </a:lnTo>
                <a:lnTo>
                  <a:pt x="0" y="845058"/>
                </a:lnTo>
                <a:lnTo>
                  <a:pt x="893" y="866869"/>
                </a:lnTo>
                <a:lnTo>
                  <a:pt x="7978" y="910077"/>
                </a:lnTo>
                <a:lnTo>
                  <a:pt x="21983" y="952687"/>
                </a:lnTo>
                <a:lnTo>
                  <a:pt x="42736" y="994647"/>
                </a:lnTo>
                <a:lnTo>
                  <a:pt x="70066" y="1035903"/>
                </a:lnTo>
                <a:lnTo>
                  <a:pt x="103800" y="1076402"/>
                </a:lnTo>
                <a:lnTo>
                  <a:pt x="143766" y="1116092"/>
                </a:lnTo>
                <a:lnTo>
                  <a:pt x="189794" y="1154919"/>
                </a:lnTo>
                <a:lnTo>
                  <a:pt x="241710" y="1192830"/>
                </a:lnTo>
                <a:lnTo>
                  <a:pt x="299343" y="1229771"/>
                </a:lnTo>
                <a:lnTo>
                  <a:pt x="362520" y="1265691"/>
                </a:lnTo>
                <a:lnTo>
                  <a:pt x="431071" y="1300535"/>
                </a:lnTo>
                <a:lnTo>
                  <a:pt x="467308" y="1317537"/>
                </a:lnTo>
                <a:lnTo>
                  <a:pt x="504823" y="1334251"/>
                </a:lnTo>
                <a:lnTo>
                  <a:pt x="543596" y="1350669"/>
                </a:lnTo>
                <a:lnTo>
                  <a:pt x="583605" y="1366785"/>
                </a:lnTo>
                <a:lnTo>
                  <a:pt x="624828" y="1382593"/>
                </a:lnTo>
                <a:lnTo>
                  <a:pt x="667243" y="1398085"/>
                </a:lnTo>
                <a:lnTo>
                  <a:pt x="710831" y="1413255"/>
                </a:lnTo>
                <a:lnTo>
                  <a:pt x="755568" y="1428097"/>
                </a:lnTo>
                <a:lnTo>
                  <a:pt x="801433" y="1442604"/>
                </a:lnTo>
                <a:lnTo>
                  <a:pt x="848405" y="1456768"/>
                </a:lnTo>
                <a:lnTo>
                  <a:pt x="896463" y="1470585"/>
                </a:lnTo>
                <a:lnTo>
                  <a:pt x="945585" y="1484046"/>
                </a:lnTo>
                <a:lnTo>
                  <a:pt x="995749" y="1497145"/>
                </a:lnTo>
                <a:lnTo>
                  <a:pt x="1046934" y="1509876"/>
                </a:lnTo>
                <a:lnTo>
                  <a:pt x="1099119" y="1522232"/>
                </a:lnTo>
                <a:lnTo>
                  <a:pt x="1152281" y="1534207"/>
                </a:lnTo>
                <a:lnTo>
                  <a:pt x="1206400" y="1545793"/>
                </a:lnTo>
                <a:lnTo>
                  <a:pt x="1261454" y="1556984"/>
                </a:lnTo>
                <a:lnTo>
                  <a:pt x="1317422" y="1567774"/>
                </a:lnTo>
                <a:lnTo>
                  <a:pt x="1374282" y="1578155"/>
                </a:lnTo>
                <a:lnTo>
                  <a:pt x="1432012" y="1588121"/>
                </a:lnTo>
                <a:lnTo>
                  <a:pt x="1490591" y="1597667"/>
                </a:lnTo>
                <a:lnTo>
                  <a:pt x="1549998" y="1606784"/>
                </a:lnTo>
                <a:lnTo>
                  <a:pt x="1610211" y="1615466"/>
                </a:lnTo>
                <a:lnTo>
                  <a:pt x="1671208" y="1623707"/>
                </a:lnTo>
                <a:lnTo>
                  <a:pt x="1732969" y="1631499"/>
                </a:lnTo>
                <a:lnTo>
                  <a:pt x="1795471" y="1638838"/>
                </a:lnTo>
                <a:lnTo>
                  <a:pt x="1858694" y="1645714"/>
                </a:lnTo>
                <a:lnTo>
                  <a:pt x="1922615" y="1652123"/>
                </a:lnTo>
                <a:lnTo>
                  <a:pt x="1987213" y="1658058"/>
                </a:lnTo>
                <a:lnTo>
                  <a:pt x="2052467" y="1663511"/>
                </a:lnTo>
                <a:lnTo>
                  <a:pt x="2118355" y="1668476"/>
                </a:lnTo>
                <a:lnTo>
                  <a:pt x="2184856" y="1672947"/>
                </a:lnTo>
                <a:lnTo>
                  <a:pt x="2251948" y="1676917"/>
                </a:lnTo>
                <a:lnTo>
                  <a:pt x="2319610" y="1680379"/>
                </a:lnTo>
                <a:lnTo>
                  <a:pt x="2387820" y="1683326"/>
                </a:lnTo>
                <a:lnTo>
                  <a:pt x="2456557" y="1685753"/>
                </a:lnTo>
                <a:lnTo>
                  <a:pt x="2525799" y="1687651"/>
                </a:lnTo>
                <a:lnTo>
                  <a:pt x="2595524" y="1689016"/>
                </a:lnTo>
                <a:lnTo>
                  <a:pt x="2665713" y="1689839"/>
                </a:lnTo>
                <a:lnTo>
                  <a:pt x="2736342" y="1690116"/>
                </a:lnTo>
                <a:lnTo>
                  <a:pt x="2806970" y="1689839"/>
                </a:lnTo>
                <a:lnTo>
                  <a:pt x="2877159" y="1689016"/>
                </a:lnTo>
                <a:lnTo>
                  <a:pt x="2946884" y="1687651"/>
                </a:lnTo>
                <a:lnTo>
                  <a:pt x="3016126" y="1685753"/>
                </a:lnTo>
                <a:lnTo>
                  <a:pt x="3084863" y="1683326"/>
                </a:lnTo>
                <a:lnTo>
                  <a:pt x="3153073" y="1680379"/>
                </a:lnTo>
                <a:lnTo>
                  <a:pt x="3220735" y="1676917"/>
                </a:lnTo>
                <a:lnTo>
                  <a:pt x="3287827" y="1672947"/>
                </a:lnTo>
                <a:lnTo>
                  <a:pt x="3354328" y="1668476"/>
                </a:lnTo>
                <a:lnTo>
                  <a:pt x="3420216" y="1663511"/>
                </a:lnTo>
                <a:lnTo>
                  <a:pt x="3485470" y="1658058"/>
                </a:lnTo>
                <a:lnTo>
                  <a:pt x="3550068" y="1652123"/>
                </a:lnTo>
                <a:lnTo>
                  <a:pt x="3613989" y="1645714"/>
                </a:lnTo>
                <a:lnTo>
                  <a:pt x="3677212" y="1638838"/>
                </a:lnTo>
                <a:lnTo>
                  <a:pt x="3739714" y="1631499"/>
                </a:lnTo>
                <a:lnTo>
                  <a:pt x="3801475" y="1623707"/>
                </a:lnTo>
                <a:lnTo>
                  <a:pt x="3862472" y="1615466"/>
                </a:lnTo>
                <a:lnTo>
                  <a:pt x="3922685" y="1606784"/>
                </a:lnTo>
                <a:lnTo>
                  <a:pt x="3982092" y="1597667"/>
                </a:lnTo>
                <a:lnTo>
                  <a:pt x="4040671" y="1588121"/>
                </a:lnTo>
                <a:lnTo>
                  <a:pt x="4098401" y="1578155"/>
                </a:lnTo>
                <a:lnTo>
                  <a:pt x="4155261" y="1567774"/>
                </a:lnTo>
                <a:lnTo>
                  <a:pt x="4211229" y="1556984"/>
                </a:lnTo>
                <a:lnTo>
                  <a:pt x="4266283" y="1545793"/>
                </a:lnTo>
                <a:lnTo>
                  <a:pt x="4320402" y="1534207"/>
                </a:lnTo>
                <a:lnTo>
                  <a:pt x="4373564" y="1522232"/>
                </a:lnTo>
                <a:lnTo>
                  <a:pt x="4425749" y="1509876"/>
                </a:lnTo>
                <a:lnTo>
                  <a:pt x="4476934" y="1497145"/>
                </a:lnTo>
                <a:lnTo>
                  <a:pt x="4527098" y="1484046"/>
                </a:lnTo>
                <a:lnTo>
                  <a:pt x="4576220" y="1470585"/>
                </a:lnTo>
                <a:lnTo>
                  <a:pt x="4624278" y="1456768"/>
                </a:lnTo>
                <a:lnTo>
                  <a:pt x="4671250" y="1442604"/>
                </a:lnTo>
                <a:lnTo>
                  <a:pt x="4717115" y="1428097"/>
                </a:lnTo>
                <a:lnTo>
                  <a:pt x="4761852" y="1413255"/>
                </a:lnTo>
                <a:lnTo>
                  <a:pt x="4805440" y="1398085"/>
                </a:lnTo>
                <a:lnTo>
                  <a:pt x="4847855" y="1382593"/>
                </a:lnTo>
                <a:lnTo>
                  <a:pt x="4889078" y="1366785"/>
                </a:lnTo>
                <a:lnTo>
                  <a:pt x="4929087" y="1350669"/>
                </a:lnTo>
                <a:lnTo>
                  <a:pt x="4967860" y="1334251"/>
                </a:lnTo>
                <a:lnTo>
                  <a:pt x="5005375" y="1317537"/>
                </a:lnTo>
                <a:lnTo>
                  <a:pt x="5041612" y="1300535"/>
                </a:lnTo>
                <a:lnTo>
                  <a:pt x="5076548" y="1283251"/>
                </a:lnTo>
                <a:lnTo>
                  <a:pt x="5142434" y="1247862"/>
                </a:lnTo>
                <a:lnTo>
                  <a:pt x="5202861" y="1211425"/>
                </a:lnTo>
                <a:lnTo>
                  <a:pt x="5257657" y="1173992"/>
                </a:lnTo>
                <a:lnTo>
                  <a:pt x="5306650" y="1135617"/>
                </a:lnTo>
                <a:lnTo>
                  <a:pt x="5349668" y="1096352"/>
                </a:lnTo>
                <a:lnTo>
                  <a:pt x="5386540" y="1056251"/>
                </a:lnTo>
                <a:lnTo>
                  <a:pt x="5417093" y="1015366"/>
                </a:lnTo>
                <a:lnTo>
                  <a:pt x="5441156" y="973751"/>
                </a:lnTo>
                <a:lnTo>
                  <a:pt x="5458557" y="931460"/>
                </a:lnTo>
                <a:lnTo>
                  <a:pt x="5469123" y="888544"/>
                </a:lnTo>
                <a:lnTo>
                  <a:pt x="5472684" y="845058"/>
                </a:lnTo>
                <a:lnTo>
                  <a:pt x="5471790" y="823246"/>
                </a:lnTo>
                <a:lnTo>
                  <a:pt x="5464705" y="780037"/>
                </a:lnTo>
                <a:lnTo>
                  <a:pt x="5450700" y="737426"/>
                </a:lnTo>
                <a:lnTo>
                  <a:pt x="5429947" y="695465"/>
                </a:lnTo>
                <a:lnTo>
                  <a:pt x="5402617" y="654208"/>
                </a:lnTo>
                <a:lnTo>
                  <a:pt x="5368883" y="613708"/>
                </a:lnTo>
                <a:lnTo>
                  <a:pt x="5328917" y="574018"/>
                </a:lnTo>
                <a:lnTo>
                  <a:pt x="5282889" y="535191"/>
                </a:lnTo>
                <a:lnTo>
                  <a:pt x="5230973" y="497280"/>
                </a:lnTo>
                <a:lnTo>
                  <a:pt x="5173340" y="460338"/>
                </a:lnTo>
                <a:lnTo>
                  <a:pt x="5110163" y="424419"/>
                </a:lnTo>
                <a:lnTo>
                  <a:pt x="5041612" y="389574"/>
                </a:lnTo>
                <a:lnTo>
                  <a:pt x="5005375" y="372572"/>
                </a:lnTo>
                <a:lnTo>
                  <a:pt x="4967860" y="355859"/>
                </a:lnTo>
                <a:lnTo>
                  <a:pt x="4929087" y="339441"/>
                </a:lnTo>
                <a:lnTo>
                  <a:pt x="4889078" y="323324"/>
                </a:lnTo>
                <a:lnTo>
                  <a:pt x="4847855" y="307517"/>
                </a:lnTo>
                <a:lnTo>
                  <a:pt x="4805440" y="292025"/>
                </a:lnTo>
                <a:lnTo>
                  <a:pt x="4761852" y="276855"/>
                </a:lnTo>
                <a:lnTo>
                  <a:pt x="4717115" y="262013"/>
                </a:lnTo>
                <a:lnTo>
                  <a:pt x="4671250" y="247507"/>
                </a:lnTo>
                <a:lnTo>
                  <a:pt x="4624278" y="233342"/>
                </a:lnTo>
                <a:lnTo>
                  <a:pt x="4576220" y="219526"/>
                </a:lnTo>
                <a:lnTo>
                  <a:pt x="4527098" y="206065"/>
                </a:lnTo>
                <a:lnTo>
                  <a:pt x="4476934" y="192966"/>
                </a:lnTo>
                <a:lnTo>
                  <a:pt x="4425749" y="180235"/>
                </a:lnTo>
                <a:lnTo>
                  <a:pt x="4373564" y="167879"/>
                </a:lnTo>
                <a:lnTo>
                  <a:pt x="4320402" y="155905"/>
                </a:lnTo>
                <a:lnTo>
                  <a:pt x="4266283" y="144319"/>
                </a:lnTo>
                <a:lnTo>
                  <a:pt x="4211229" y="133128"/>
                </a:lnTo>
                <a:lnTo>
                  <a:pt x="4155261" y="122339"/>
                </a:lnTo>
                <a:lnTo>
                  <a:pt x="4098401" y="111957"/>
                </a:lnTo>
                <a:lnTo>
                  <a:pt x="4040671" y="101991"/>
                </a:lnTo>
                <a:lnTo>
                  <a:pt x="3982092" y="92446"/>
                </a:lnTo>
                <a:lnTo>
                  <a:pt x="3922685" y="83329"/>
                </a:lnTo>
                <a:lnTo>
                  <a:pt x="3862472" y="74647"/>
                </a:lnTo>
                <a:lnTo>
                  <a:pt x="3801475" y="66407"/>
                </a:lnTo>
                <a:lnTo>
                  <a:pt x="3739714" y="58614"/>
                </a:lnTo>
                <a:lnTo>
                  <a:pt x="3677212" y="51276"/>
                </a:lnTo>
                <a:lnTo>
                  <a:pt x="3613989" y="44399"/>
                </a:lnTo>
                <a:lnTo>
                  <a:pt x="3550068" y="37991"/>
                </a:lnTo>
                <a:lnTo>
                  <a:pt x="3485470" y="32056"/>
                </a:lnTo>
                <a:lnTo>
                  <a:pt x="3420216" y="26603"/>
                </a:lnTo>
                <a:lnTo>
                  <a:pt x="3354328" y="21638"/>
                </a:lnTo>
                <a:lnTo>
                  <a:pt x="3287827" y="17168"/>
                </a:lnTo>
                <a:lnTo>
                  <a:pt x="3220735" y="13198"/>
                </a:lnTo>
                <a:lnTo>
                  <a:pt x="3153073" y="9736"/>
                </a:lnTo>
                <a:lnTo>
                  <a:pt x="3084863" y="6789"/>
                </a:lnTo>
                <a:lnTo>
                  <a:pt x="3016126" y="4362"/>
                </a:lnTo>
                <a:lnTo>
                  <a:pt x="2946884" y="2464"/>
                </a:lnTo>
                <a:lnTo>
                  <a:pt x="2877159" y="1099"/>
                </a:lnTo>
                <a:lnTo>
                  <a:pt x="2806970" y="275"/>
                </a:lnTo>
                <a:lnTo>
                  <a:pt x="2736342" y="0"/>
                </a:lnTo>
                <a:close/>
              </a:path>
            </a:pathLst>
          </a:custGeom>
          <a:solidFill>
            <a:srgbClr val="E7E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94019" y="2789047"/>
            <a:ext cx="5431155" cy="299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Nella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sezione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 studente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può seguire</a:t>
            </a:r>
            <a:endParaRPr sz="16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come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 svolgimento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attività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svolte in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ambito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scolastico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ed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extrascolastico, il conseguimento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 certificazioni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caricamento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capolavori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abbiano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contribuito</a:t>
            </a:r>
            <a:r>
              <a:rPr sz="16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allo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sviluppo</a:t>
            </a:r>
            <a:r>
              <a:rPr sz="16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delle</a:t>
            </a:r>
            <a:r>
              <a:rPr sz="16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proprie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competenze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139825" marR="598170" indent="1270"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opportuno </a:t>
            </a:r>
            <a:r>
              <a:rPr sz="1400" b="1" spc="-5" dirty="0">
                <a:latin typeface="Arial"/>
                <a:cs typeface="Arial"/>
              </a:rPr>
              <a:t>l’accompagnamento da parte del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docente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tutor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nell’analisi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critica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delle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attività extrascolastiche svolte, nella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selezione di quelle più significative per </a:t>
            </a:r>
            <a:r>
              <a:rPr sz="1400" b="1" dirty="0">
                <a:latin typeface="Arial"/>
                <a:cs typeface="Arial"/>
              </a:rPr>
              <a:t>il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proprio percorso 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400" b="1" spc="-10" dirty="0">
                <a:latin typeface="Arial"/>
                <a:cs typeface="Arial"/>
              </a:rPr>
              <a:t>nell’associazione </a:t>
            </a:r>
            <a:r>
              <a:rPr sz="1400" b="1" spc="-5" dirty="0">
                <a:latin typeface="Arial"/>
                <a:cs typeface="Arial"/>
              </a:rPr>
              <a:t>della/e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competenza/e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198" y="299085"/>
            <a:ext cx="5109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Capolavoro</a:t>
            </a:r>
            <a:r>
              <a:rPr spc="20" dirty="0"/>
              <a:t> </a:t>
            </a:r>
            <a:r>
              <a:rPr spc="-5" dirty="0"/>
              <a:t>e</a:t>
            </a:r>
            <a:r>
              <a:rPr spc="-110" dirty="0"/>
              <a:t> </a:t>
            </a:r>
            <a:r>
              <a:rPr spc="-5" dirty="0"/>
              <a:t>Autovalutazione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41678" y="1331531"/>
            <a:ext cx="3093085" cy="2466975"/>
            <a:chOff x="1241678" y="1331531"/>
            <a:chExt cx="3093085" cy="2466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5781" y="1341120"/>
              <a:ext cx="2957667" cy="23894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46441" y="1336294"/>
              <a:ext cx="3083560" cy="2457450"/>
            </a:xfrm>
            <a:custGeom>
              <a:avLst/>
              <a:gdLst/>
              <a:ahLst/>
              <a:cxnLst/>
              <a:rect l="l" t="t" r="r" b="b"/>
              <a:pathLst>
                <a:path w="3083560" h="2457450">
                  <a:moveTo>
                    <a:pt x="0" y="2457068"/>
                  </a:moveTo>
                  <a:lnTo>
                    <a:pt x="3083433" y="2457068"/>
                  </a:lnTo>
                  <a:lnTo>
                    <a:pt x="3083433" y="0"/>
                  </a:lnTo>
                  <a:lnTo>
                    <a:pt x="0" y="0"/>
                  </a:lnTo>
                  <a:lnTo>
                    <a:pt x="0" y="2457068"/>
                  </a:lnTo>
                  <a:close/>
                </a:path>
              </a:pathLst>
            </a:custGeom>
            <a:ln w="9525">
              <a:solidFill>
                <a:srgbClr val="5C73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784147" y="1331531"/>
            <a:ext cx="2990850" cy="2466975"/>
            <a:chOff x="7784147" y="1331531"/>
            <a:chExt cx="2990850" cy="24669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3735" y="1341120"/>
              <a:ext cx="2971800" cy="24213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88909" y="1336294"/>
              <a:ext cx="2981325" cy="2457450"/>
            </a:xfrm>
            <a:custGeom>
              <a:avLst/>
              <a:gdLst/>
              <a:ahLst/>
              <a:cxnLst/>
              <a:rect l="l" t="t" r="r" b="b"/>
              <a:pathLst>
                <a:path w="2981325" h="2457450">
                  <a:moveTo>
                    <a:pt x="0" y="2457068"/>
                  </a:moveTo>
                  <a:lnTo>
                    <a:pt x="2981325" y="2457068"/>
                  </a:lnTo>
                  <a:lnTo>
                    <a:pt x="2981325" y="0"/>
                  </a:lnTo>
                  <a:lnTo>
                    <a:pt x="0" y="0"/>
                  </a:lnTo>
                  <a:lnTo>
                    <a:pt x="0" y="2457068"/>
                  </a:lnTo>
                  <a:close/>
                </a:path>
              </a:pathLst>
            </a:custGeom>
            <a:ln w="9524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355657" y="4251769"/>
            <a:ext cx="5480685" cy="1699895"/>
            <a:chOff x="3355657" y="4251769"/>
            <a:chExt cx="5480685" cy="1699895"/>
          </a:xfrm>
        </p:grpSpPr>
        <p:sp>
          <p:nvSpPr>
            <p:cNvPr id="10" name="object 10"/>
            <p:cNvSpPr/>
            <p:nvPr/>
          </p:nvSpPr>
          <p:spPr>
            <a:xfrm>
              <a:off x="3360420" y="4256532"/>
              <a:ext cx="5471160" cy="1690370"/>
            </a:xfrm>
            <a:custGeom>
              <a:avLst/>
              <a:gdLst/>
              <a:ahLst/>
              <a:cxnLst/>
              <a:rect l="l" t="t" r="r" b="b"/>
              <a:pathLst>
                <a:path w="5471159" h="1690370">
                  <a:moveTo>
                    <a:pt x="2735579" y="0"/>
                  </a:moveTo>
                  <a:lnTo>
                    <a:pt x="2664974" y="275"/>
                  </a:lnTo>
                  <a:lnTo>
                    <a:pt x="2594809" y="1099"/>
                  </a:lnTo>
                  <a:lnTo>
                    <a:pt x="2525106" y="2464"/>
                  </a:lnTo>
                  <a:lnTo>
                    <a:pt x="2455887" y="4362"/>
                  </a:lnTo>
                  <a:lnTo>
                    <a:pt x="2387172" y="6789"/>
                  </a:lnTo>
                  <a:lnTo>
                    <a:pt x="2318984" y="9736"/>
                  </a:lnTo>
                  <a:lnTo>
                    <a:pt x="2251344" y="13198"/>
                  </a:lnTo>
                  <a:lnTo>
                    <a:pt x="2184273" y="17168"/>
                  </a:lnTo>
                  <a:lnTo>
                    <a:pt x="2117792" y="21638"/>
                  </a:lnTo>
                  <a:lnTo>
                    <a:pt x="2051924" y="26603"/>
                  </a:lnTo>
                  <a:lnTo>
                    <a:pt x="1986690" y="32056"/>
                  </a:lnTo>
                  <a:lnTo>
                    <a:pt x="1922112" y="37991"/>
                  </a:lnTo>
                  <a:lnTo>
                    <a:pt x="1858210" y="44399"/>
                  </a:lnTo>
                  <a:lnTo>
                    <a:pt x="1795006" y="51276"/>
                  </a:lnTo>
                  <a:lnTo>
                    <a:pt x="1732522" y="58614"/>
                  </a:lnTo>
                  <a:lnTo>
                    <a:pt x="1670780" y="66407"/>
                  </a:lnTo>
                  <a:lnTo>
                    <a:pt x="1609800" y="74647"/>
                  </a:lnTo>
                  <a:lnTo>
                    <a:pt x="1549604" y="83329"/>
                  </a:lnTo>
                  <a:lnTo>
                    <a:pt x="1490214" y="92446"/>
                  </a:lnTo>
                  <a:lnTo>
                    <a:pt x="1431652" y="101991"/>
                  </a:lnTo>
                  <a:lnTo>
                    <a:pt x="1373938" y="111957"/>
                  </a:lnTo>
                  <a:lnTo>
                    <a:pt x="1317094" y="122339"/>
                  </a:lnTo>
                  <a:lnTo>
                    <a:pt x="1261142" y="133128"/>
                  </a:lnTo>
                  <a:lnTo>
                    <a:pt x="1206103" y="144319"/>
                  </a:lnTo>
                  <a:lnTo>
                    <a:pt x="1151998" y="155905"/>
                  </a:lnTo>
                  <a:lnTo>
                    <a:pt x="1098850" y="167879"/>
                  </a:lnTo>
                  <a:lnTo>
                    <a:pt x="1046679" y="180235"/>
                  </a:lnTo>
                  <a:lnTo>
                    <a:pt x="995508" y="192966"/>
                  </a:lnTo>
                  <a:lnTo>
                    <a:pt x="945357" y="206065"/>
                  </a:lnTo>
                  <a:lnTo>
                    <a:pt x="896248" y="219526"/>
                  </a:lnTo>
                  <a:lnTo>
                    <a:pt x="848203" y="233342"/>
                  </a:lnTo>
                  <a:lnTo>
                    <a:pt x="801243" y="247507"/>
                  </a:lnTo>
                  <a:lnTo>
                    <a:pt x="755389" y="262013"/>
                  </a:lnTo>
                  <a:lnTo>
                    <a:pt x="710663" y="276855"/>
                  </a:lnTo>
                  <a:lnTo>
                    <a:pt x="667087" y="292025"/>
                  </a:lnTo>
                  <a:lnTo>
                    <a:pt x="624682" y="307517"/>
                  </a:lnTo>
                  <a:lnTo>
                    <a:pt x="583469" y="323324"/>
                  </a:lnTo>
                  <a:lnTo>
                    <a:pt x="543470" y="339441"/>
                  </a:lnTo>
                  <a:lnTo>
                    <a:pt x="504707" y="355859"/>
                  </a:lnTo>
                  <a:lnTo>
                    <a:pt x="467201" y="372572"/>
                  </a:lnTo>
                  <a:lnTo>
                    <a:pt x="430973" y="389574"/>
                  </a:lnTo>
                  <a:lnTo>
                    <a:pt x="396045" y="406859"/>
                  </a:lnTo>
                  <a:lnTo>
                    <a:pt x="330175" y="442247"/>
                  </a:lnTo>
                  <a:lnTo>
                    <a:pt x="269762" y="478685"/>
                  </a:lnTo>
                  <a:lnTo>
                    <a:pt x="214979" y="516118"/>
                  </a:lnTo>
                  <a:lnTo>
                    <a:pt x="165997" y="554493"/>
                  </a:lnTo>
                  <a:lnTo>
                    <a:pt x="122988" y="593759"/>
                  </a:lnTo>
                  <a:lnTo>
                    <a:pt x="86124" y="633860"/>
                  </a:lnTo>
                  <a:lnTo>
                    <a:pt x="55578" y="674745"/>
                  </a:lnTo>
                  <a:lnTo>
                    <a:pt x="31520" y="716361"/>
                  </a:lnTo>
                  <a:lnTo>
                    <a:pt x="14123" y="758653"/>
                  </a:lnTo>
                  <a:lnTo>
                    <a:pt x="3559" y="801570"/>
                  </a:lnTo>
                  <a:lnTo>
                    <a:pt x="0" y="845058"/>
                  </a:lnTo>
                  <a:lnTo>
                    <a:pt x="893" y="866869"/>
                  </a:lnTo>
                  <a:lnTo>
                    <a:pt x="7976" y="910078"/>
                  </a:lnTo>
                  <a:lnTo>
                    <a:pt x="21978" y="952689"/>
                  </a:lnTo>
                  <a:lnTo>
                    <a:pt x="42727" y="994650"/>
                  </a:lnTo>
                  <a:lnTo>
                    <a:pt x="70051" y="1035907"/>
                  </a:lnTo>
                  <a:lnTo>
                    <a:pt x="103777" y="1076407"/>
                  </a:lnTo>
                  <a:lnTo>
                    <a:pt x="143735" y="1116097"/>
                  </a:lnTo>
                  <a:lnTo>
                    <a:pt x="189752" y="1154924"/>
                  </a:lnTo>
                  <a:lnTo>
                    <a:pt x="241656" y="1192835"/>
                  </a:lnTo>
                  <a:lnTo>
                    <a:pt x="299275" y="1229777"/>
                  </a:lnTo>
                  <a:lnTo>
                    <a:pt x="362438" y="1265696"/>
                  </a:lnTo>
                  <a:lnTo>
                    <a:pt x="430973" y="1300541"/>
                  </a:lnTo>
                  <a:lnTo>
                    <a:pt x="467201" y="1317543"/>
                  </a:lnTo>
                  <a:lnTo>
                    <a:pt x="504707" y="1334256"/>
                  </a:lnTo>
                  <a:lnTo>
                    <a:pt x="543470" y="1350674"/>
                  </a:lnTo>
                  <a:lnTo>
                    <a:pt x="583469" y="1366791"/>
                  </a:lnTo>
                  <a:lnTo>
                    <a:pt x="624682" y="1382598"/>
                  </a:lnTo>
                  <a:lnTo>
                    <a:pt x="667087" y="1398090"/>
                  </a:lnTo>
                  <a:lnTo>
                    <a:pt x="710663" y="1413260"/>
                  </a:lnTo>
                  <a:lnTo>
                    <a:pt x="755389" y="1428102"/>
                  </a:lnTo>
                  <a:lnTo>
                    <a:pt x="801243" y="1442608"/>
                  </a:lnTo>
                  <a:lnTo>
                    <a:pt x="848203" y="1456773"/>
                  </a:lnTo>
                  <a:lnTo>
                    <a:pt x="896248" y="1470589"/>
                  </a:lnTo>
                  <a:lnTo>
                    <a:pt x="945357" y="1484050"/>
                  </a:lnTo>
                  <a:lnTo>
                    <a:pt x="995508" y="1497149"/>
                  </a:lnTo>
                  <a:lnTo>
                    <a:pt x="1046679" y="1509880"/>
                  </a:lnTo>
                  <a:lnTo>
                    <a:pt x="1098850" y="1522236"/>
                  </a:lnTo>
                  <a:lnTo>
                    <a:pt x="1151998" y="1534210"/>
                  </a:lnTo>
                  <a:lnTo>
                    <a:pt x="1206103" y="1545796"/>
                  </a:lnTo>
                  <a:lnTo>
                    <a:pt x="1261142" y="1556987"/>
                  </a:lnTo>
                  <a:lnTo>
                    <a:pt x="1317094" y="1567776"/>
                  </a:lnTo>
                  <a:lnTo>
                    <a:pt x="1373938" y="1578158"/>
                  </a:lnTo>
                  <a:lnTo>
                    <a:pt x="1431652" y="1588124"/>
                  </a:lnTo>
                  <a:lnTo>
                    <a:pt x="1490214" y="1597669"/>
                  </a:lnTo>
                  <a:lnTo>
                    <a:pt x="1549604" y="1606786"/>
                  </a:lnTo>
                  <a:lnTo>
                    <a:pt x="1609800" y="1615468"/>
                  </a:lnTo>
                  <a:lnTo>
                    <a:pt x="1670780" y="1623708"/>
                  </a:lnTo>
                  <a:lnTo>
                    <a:pt x="1732522" y="1631501"/>
                  </a:lnTo>
                  <a:lnTo>
                    <a:pt x="1795006" y="1638839"/>
                  </a:lnTo>
                  <a:lnTo>
                    <a:pt x="1858210" y="1645716"/>
                  </a:lnTo>
                  <a:lnTo>
                    <a:pt x="1922112" y="1652124"/>
                  </a:lnTo>
                  <a:lnTo>
                    <a:pt x="1986690" y="1658059"/>
                  </a:lnTo>
                  <a:lnTo>
                    <a:pt x="2051924" y="1663512"/>
                  </a:lnTo>
                  <a:lnTo>
                    <a:pt x="2117792" y="1668477"/>
                  </a:lnTo>
                  <a:lnTo>
                    <a:pt x="2184273" y="1672947"/>
                  </a:lnTo>
                  <a:lnTo>
                    <a:pt x="2251344" y="1676917"/>
                  </a:lnTo>
                  <a:lnTo>
                    <a:pt x="2318984" y="1680379"/>
                  </a:lnTo>
                  <a:lnTo>
                    <a:pt x="2387172" y="1683326"/>
                  </a:lnTo>
                  <a:lnTo>
                    <a:pt x="2455887" y="1685753"/>
                  </a:lnTo>
                  <a:lnTo>
                    <a:pt x="2525106" y="1687651"/>
                  </a:lnTo>
                  <a:lnTo>
                    <a:pt x="2594809" y="1689016"/>
                  </a:lnTo>
                  <a:lnTo>
                    <a:pt x="2664974" y="1689840"/>
                  </a:lnTo>
                  <a:lnTo>
                    <a:pt x="2735579" y="1690116"/>
                  </a:lnTo>
                  <a:lnTo>
                    <a:pt x="2806185" y="1689840"/>
                  </a:lnTo>
                  <a:lnTo>
                    <a:pt x="2876350" y="1689016"/>
                  </a:lnTo>
                  <a:lnTo>
                    <a:pt x="2946053" y="1687651"/>
                  </a:lnTo>
                  <a:lnTo>
                    <a:pt x="3015272" y="1685753"/>
                  </a:lnTo>
                  <a:lnTo>
                    <a:pt x="3083987" y="1683326"/>
                  </a:lnTo>
                  <a:lnTo>
                    <a:pt x="3152175" y="1680379"/>
                  </a:lnTo>
                  <a:lnTo>
                    <a:pt x="3219815" y="1676917"/>
                  </a:lnTo>
                  <a:lnTo>
                    <a:pt x="3286887" y="1672947"/>
                  </a:lnTo>
                  <a:lnTo>
                    <a:pt x="3353367" y="1668477"/>
                  </a:lnTo>
                  <a:lnTo>
                    <a:pt x="3419235" y="1663512"/>
                  </a:lnTo>
                  <a:lnTo>
                    <a:pt x="3484469" y="1658059"/>
                  </a:lnTo>
                  <a:lnTo>
                    <a:pt x="3549047" y="1652124"/>
                  </a:lnTo>
                  <a:lnTo>
                    <a:pt x="3612949" y="1645716"/>
                  </a:lnTo>
                  <a:lnTo>
                    <a:pt x="3676153" y="1638839"/>
                  </a:lnTo>
                  <a:lnTo>
                    <a:pt x="3738637" y="1631501"/>
                  </a:lnTo>
                  <a:lnTo>
                    <a:pt x="3800379" y="1623708"/>
                  </a:lnTo>
                  <a:lnTo>
                    <a:pt x="3861359" y="1615468"/>
                  </a:lnTo>
                  <a:lnTo>
                    <a:pt x="3921555" y="1606786"/>
                  </a:lnTo>
                  <a:lnTo>
                    <a:pt x="3980945" y="1597669"/>
                  </a:lnTo>
                  <a:lnTo>
                    <a:pt x="4039507" y="1588124"/>
                  </a:lnTo>
                  <a:lnTo>
                    <a:pt x="4097221" y="1578158"/>
                  </a:lnTo>
                  <a:lnTo>
                    <a:pt x="4154065" y="1567776"/>
                  </a:lnTo>
                  <a:lnTo>
                    <a:pt x="4210017" y="1556987"/>
                  </a:lnTo>
                  <a:lnTo>
                    <a:pt x="4265056" y="1545796"/>
                  </a:lnTo>
                  <a:lnTo>
                    <a:pt x="4319161" y="1534210"/>
                  </a:lnTo>
                  <a:lnTo>
                    <a:pt x="4372309" y="1522236"/>
                  </a:lnTo>
                  <a:lnTo>
                    <a:pt x="4424480" y="1509880"/>
                  </a:lnTo>
                  <a:lnTo>
                    <a:pt x="4475651" y="1497149"/>
                  </a:lnTo>
                  <a:lnTo>
                    <a:pt x="4525802" y="1484050"/>
                  </a:lnTo>
                  <a:lnTo>
                    <a:pt x="4574911" y="1470589"/>
                  </a:lnTo>
                  <a:lnTo>
                    <a:pt x="4622956" y="1456773"/>
                  </a:lnTo>
                  <a:lnTo>
                    <a:pt x="4669917" y="1442608"/>
                  </a:lnTo>
                  <a:lnTo>
                    <a:pt x="4715770" y="1428102"/>
                  </a:lnTo>
                  <a:lnTo>
                    <a:pt x="4760496" y="1413260"/>
                  </a:lnTo>
                  <a:lnTo>
                    <a:pt x="4804072" y="1398090"/>
                  </a:lnTo>
                  <a:lnTo>
                    <a:pt x="4846477" y="1382598"/>
                  </a:lnTo>
                  <a:lnTo>
                    <a:pt x="4887690" y="1366791"/>
                  </a:lnTo>
                  <a:lnTo>
                    <a:pt x="4927689" y="1350674"/>
                  </a:lnTo>
                  <a:lnTo>
                    <a:pt x="4966452" y="1334256"/>
                  </a:lnTo>
                  <a:lnTo>
                    <a:pt x="5003958" y="1317543"/>
                  </a:lnTo>
                  <a:lnTo>
                    <a:pt x="5040186" y="1300541"/>
                  </a:lnTo>
                  <a:lnTo>
                    <a:pt x="5075114" y="1283256"/>
                  </a:lnTo>
                  <a:lnTo>
                    <a:pt x="5140984" y="1247868"/>
                  </a:lnTo>
                  <a:lnTo>
                    <a:pt x="5201397" y="1211430"/>
                  </a:lnTo>
                  <a:lnTo>
                    <a:pt x="5256180" y="1173997"/>
                  </a:lnTo>
                  <a:lnTo>
                    <a:pt x="5305162" y="1135622"/>
                  </a:lnTo>
                  <a:lnTo>
                    <a:pt x="5348171" y="1096356"/>
                  </a:lnTo>
                  <a:lnTo>
                    <a:pt x="5385035" y="1056255"/>
                  </a:lnTo>
                  <a:lnTo>
                    <a:pt x="5415581" y="1015370"/>
                  </a:lnTo>
                  <a:lnTo>
                    <a:pt x="5439639" y="973754"/>
                  </a:lnTo>
                  <a:lnTo>
                    <a:pt x="5457036" y="931462"/>
                  </a:lnTo>
                  <a:lnTo>
                    <a:pt x="5467600" y="888545"/>
                  </a:lnTo>
                  <a:lnTo>
                    <a:pt x="5471159" y="845058"/>
                  </a:lnTo>
                  <a:lnTo>
                    <a:pt x="5470266" y="823246"/>
                  </a:lnTo>
                  <a:lnTo>
                    <a:pt x="5463183" y="780037"/>
                  </a:lnTo>
                  <a:lnTo>
                    <a:pt x="5449181" y="737426"/>
                  </a:lnTo>
                  <a:lnTo>
                    <a:pt x="5428432" y="695465"/>
                  </a:lnTo>
                  <a:lnTo>
                    <a:pt x="5401108" y="654208"/>
                  </a:lnTo>
                  <a:lnTo>
                    <a:pt x="5367382" y="613708"/>
                  </a:lnTo>
                  <a:lnTo>
                    <a:pt x="5327424" y="574018"/>
                  </a:lnTo>
                  <a:lnTo>
                    <a:pt x="5281407" y="535191"/>
                  </a:lnTo>
                  <a:lnTo>
                    <a:pt x="5229503" y="497280"/>
                  </a:lnTo>
                  <a:lnTo>
                    <a:pt x="5171884" y="460338"/>
                  </a:lnTo>
                  <a:lnTo>
                    <a:pt x="5108721" y="424419"/>
                  </a:lnTo>
                  <a:lnTo>
                    <a:pt x="5040186" y="389574"/>
                  </a:lnTo>
                  <a:lnTo>
                    <a:pt x="5003958" y="372572"/>
                  </a:lnTo>
                  <a:lnTo>
                    <a:pt x="4966452" y="355859"/>
                  </a:lnTo>
                  <a:lnTo>
                    <a:pt x="4927689" y="339441"/>
                  </a:lnTo>
                  <a:lnTo>
                    <a:pt x="4887690" y="323324"/>
                  </a:lnTo>
                  <a:lnTo>
                    <a:pt x="4846477" y="307517"/>
                  </a:lnTo>
                  <a:lnTo>
                    <a:pt x="4804072" y="292025"/>
                  </a:lnTo>
                  <a:lnTo>
                    <a:pt x="4760496" y="276855"/>
                  </a:lnTo>
                  <a:lnTo>
                    <a:pt x="4715770" y="262013"/>
                  </a:lnTo>
                  <a:lnTo>
                    <a:pt x="4669916" y="247507"/>
                  </a:lnTo>
                  <a:lnTo>
                    <a:pt x="4622956" y="233342"/>
                  </a:lnTo>
                  <a:lnTo>
                    <a:pt x="4574911" y="219526"/>
                  </a:lnTo>
                  <a:lnTo>
                    <a:pt x="4525802" y="206065"/>
                  </a:lnTo>
                  <a:lnTo>
                    <a:pt x="4475651" y="192966"/>
                  </a:lnTo>
                  <a:lnTo>
                    <a:pt x="4424480" y="180235"/>
                  </a:lnTo>
                  <a:lnTo>
                    <a:pt x="4372309" y="167879"/>
                  </a:lnTo>
                  <a:lnTo>
                    <a:pt x="4319161" y="155905"/>
                  </a:lnTo>
                  <a:lnTo>
                    <a:pt x="4265056" y="144319"/>
                  </a:lnTo>
                  <a:lnTo>
                    <a:pt x="4210017" y="133128"/>
                  </a:lnTo>
                  <a:lnTo>
                    <a:pt x="4154065" y="122339"/>
                  </a:lnTo>
                  <a:lnTo>
                    <a:pt x="4097221" y="111957"/>
                  </a:lnTo>
                  <a:lnTo>
                    <a:pt x="4039507" y="101991"/>
                  </a:lnTo>
                  <a:lnTo>
                    <a:pt x="3980945" y="92446"/>
                  </a:lnTo>
                  <a:lnTo>
                    <a:pt x="3921555" y="83329"/>
                  </a:lnTo>
                  <a:lnTo>
                    <a:pt x="3861359" y="74647"/>
                  </a:lnTo>
                  <a:lnTo>
                    <a:pt x="3800379" y="66407"/>
                  </a:lnTo>
                  <a:lnTo>
                    <a:pt x="3738637" y="58614"/>
                  </a:lnTo>
                  <a:lnTo>
                    <a:pt x="3676153" y="51276"/>
                  </a:lnTo>
                  <a:lnTo>
                    <a:pt x="3612949" y="44399"/>
                  </a:lnTo>
                  <a:lnTo>
                    <a:pt x="3549047" y="37991"/>
                  </a:lnTo>
                  <a:lnTo>
                    <a:pt x="3484469" y="32056"/>
                  </a:lnTo>
                  <a:lnTo>
                    <a:pt x="3419235" y="26603"/>
                  </a:lnTo>
                  <a:lnTo>
                    <a:pt x="3353367" y="21638"/>
                  </a:lnTo>
                  <a:lnTo>
                    <a:pt x="3286886" y="17168"/>
                  </a:lnTo>
                  <a:lnTo>
                    <a:pt x="3219815" y="13198"/>
                  </a:lnTo>
                  <a:lnTo>
                    <a:pt x="3152175" y="9736"/>
                  </a:lnTo>
                  <a:lnTo>
                    <a:pt x="3083987" y="6789"/>
                  </a:lnTo>
                  <a:lnTo>
                    <a:pt x="3015272" y="4362"/>
                  </a:lnTo>
                  <a:lnTo>
                    <a:pt x="2946053" y="2464"/>
                  </a:lnTo>
                  <a:lnTo>
                    <a:pt x="2876350" y="1099"/>
                  </a:lnTo>
                  <a:lnTo>
                    <a:pt x="2806185" y="275"/>
                  </a:lnTo>
                  <a:lnTo>
                    <a:pt x="2735579" y="0"/>
                  </a:lnTo>
                  <a:close/>
                </a:path>
              </a:pathLst>
            </a:custGeom>
            <a:solidFill>
              <a:srgbClr val="E7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0420" y="4256532"/>
              <a:ext cx="5471160" cy="1690370"/>
            </a:xfrm>
            <a:custGeom>
              <a:avLst/>
              <a:gdLst/>
              <a:ahLst/>
              <a:cxnLst/>
              <a:rect l="l" t="t" r="r" b="b"/>
              <a:pathLst>
                <a:path w="5471159" h="1690370">
                  <a:moveTo>
                    <a:pt x="0" y="845058"/>
                  </a:moveTo>
                  <a:lnTo>
                    <a:pt x="3559" y="801570"/>
                  </a:lnTo>
                  <a:lnTo>
                    <a:pt x="14123" y="758653"/>
                  </a:lnTo>
                  <a:lnTo>
                    <a:pt x="31520" y="716361"/>
                  </a:lnTo>
                  <a:lnTo>
                    <a:pt x="55578" y="674745"/>
                  </a:lnTo>
                  <a:lnTo>
                    <a:pt x="86124" y="633860"/>
                  </a:lnTo>
                  <a:lnTo>
                    <a:pt x="122988" y="593759"/>
                  </a:lnTo>
                  <a:lnTo>
                    <a:pt x="165997" y="554493"/>
                  </a:lnTo>
                  <a:lnTo>
                    <a:pt x="214979" y="516118"/>
                  </a:lnTo>
                  <a:lnTo>
                    <a:pt x="269762" y="478685"/>
                  </a:lnTo>
                  <a:lnTo>
                    <a:pt x="330175" y="442247"/>
                  </a:lnTo>
                  <a:lnTo>
                    <a:pt x="396045" y="406859"/>
                  </a:lnTo>
                  <a:lnTo>
                    <a:pt x="430973" y="389574"/>
                  </a:lnTo>
                  <a:lnTo>
                    <a:pt x="467201" y="372572"/>
                  </a:lnTo>
                  <a:lnTo>
                    <a:pt x="504707" y="355859"/>
                  </a:lnTo>
                  <a:lnTo>
                    <a:pt x="543470" y="339441"/>
                  </a:lnTo>
                  <a:lnTo>
                    <a:pt x="583469" y="323324"/>
                  </a:lnTo>
                  <a:lnTo>
                    <a:pt x="624682" y="307517"/>
                  </a:lnTo>
                  <a:lnTo>
                    <a:pt x="667087" y="292025"/>
                  </a:lnTo>
                  <a:lnTo>
                    <a:pt x="710663" y="276855"/>
                  </a:lnTo>
                  <a:lnTo>
                    <a:pt x="755389" y="262013"/>
                  </a:lnTo>
                  <a:lnTo>
                    <a:pt x="801243" y="247507"/>
                  </a:lnTo>
                  <a:lnTo>
                    <a:pt x="848203" y="233342"/>
                  </a:lnTo>
                  <a:lnTo>
                    <a:pt x="896248" y="219526"/>
                  </a:lnTo>
                  <a:lnTo>
                    <a:pt x="945357" y="206065"/>
                  </a:lnTo>
                  <a:lnTo>
                    <a:pt x="995508" y="192966"/>
                  </a:lnTo>
                  <a:lnTo>
                    <a:pt x="1046679" y="180235"/>
                  </a:lnTo>
                  <a:lnTo>
                    <a:pt x="1098850" y="167879"/>
                  </a:lnTo>
                  <a:lnTo>
                    <a:pt x="1151998" y="155905"/>
                  </a:lnTo>
                  <a:lnTo>
                    <a:pt x="1206103" y="144319"/>
                  </a:lnTo>
                  <a:lnTo>
                    <a:pt x="1261142" y="133128"/>
                  </a:lnTo>
                  <a:lnTo>
                    <a:pt x="1317094" y="122339"/>
                  </a:lnTo>
                  <a:lnTo>
                    <a:pt x="1373938" y="111957"/>
                  </a:lnTo>
                  <a:lnTo>
                    <a:pt x="1431652" y="101991"/>
                  </a:lnTo>
                  <a:lnTo>
                    <a:pt x="1490214" y="92446"/>
                  </a:lnTo>
                  <a:lnTo>
                    <a:pt x="1549604" y="83329"/>
                  </a:lnTo>
                  <a:lnTo>
                    <a:pt x="1609800" y="74647"/>
                  </a:lnTo>
                  <a:lnTo>
                    <a:pt x="1670780" y="66407"/>
                  </a:lnTo>
                  <a:lnTo>
                    <a:pt x="1732522" y="58614"/>
                  </a:lnTo>
                  <a:lnTo>
                    <a:pt x="1795006" y="51276"/>
                  </a:lnTo>
                  <a:lnTo>
                    <a:pt x="1858210" y="44399"/>
                  </a:lnTo>
                  <a:lnTo>
                    <a:pt x="1922112" y="37991"/>
                  </a:lnTo>
                  <a:lnTo>
                    <a:pt x="1986690" y="32056"/>
                  </a:lnTo>
                  <a:lnTo>
                    <a:pt x="2051924" y="26603"/>
                  </a:lnTo>
                  <a:lnTo>
                    <a:pt x="2117792" y="21638"/>
                  </a:lnTo>
                  <a:lnTo>
                    <a:pt x="2184273" y="17168"/>
                  </a:lnTo>
                  <a:lnTo>
                    <a:pt x="2251344" y="13198"/>
                  </a:lnTo>
                  <a:lnTo>
                    <a:pt x="2318984" y="9736"/>
                  </a:lnTo>
                  <a:lnTo>
                    <a:pt x="2387172" y="6789"/>
                  </a:lnTo>
                  <a:lnTo>
                    <a:pt x="2455887" y="4362"/>
                  </a:lnTo>
                  <a:lnTo>
                    <a:pt x="2525106" y="2464"/>
                  </a:lnTo>
                  <a:lnTo>
                    <a:pt x="2594809" y="1099"/>
                  </a:lnTo>
                  <a:lnTo>
                    <a:pt x="2664974" y="275"/>
                  </a:lnTo>
                  <a:lnTo>
                    <a:pt x="2735579" y="0"/>
                  </a:lnTo>
                  <a:lnTo>
                    <a:pt x="2806185" y="275"/>
                  </a:lnTo>
                  <a:lnTo>
                    <a:pt x="2876350" y="1099"/>
                  </a:lnTo>
                  <a:lnTo>
                    <a:pt x="2946053" y="2464"/>
                  </a:lnTo>
                  <a:lnTo>
                    <a:pt x="3015272" y="4362"/>
                  </a:lnTo>
                  <a:lnTo>
                    <a:pt x="3083987" y="6789"/>
                  </a:lnTo>
                  <a:lnTo>
                    <a:pt x="3152175" y="9736"/>
                  </a:lnTo>
                  <a:lnTo>
                    <a:pt x="3219815" y="13198"/>
                  </a:lnTo>
                  <a:lnTo>
                    <a:pt x="3286886" y="17168"/>
                  </a:lnTo>
                  <a:lnTo>
                    <a:pt x="3353367" y="21638"/>
                  </a:lnTo>
                  <a:lnTo>
                    <a:pt x="3419235" y="26603"/>
                  </a:lnTo>
                  <a:lnTo>
                    <a:pt x="3484469" y="32056"/>
                  </a:lnTo>
                  <a:lnTo>
                    <a:pt x="3549047" y="37991"/>
                  </a:lnTo>
                  <a:lnTo>
                    <a:pt x="3612949" y="44399"/>
                  </a:lnTo>
                  <a:lnTo>
                    <a:pt x="3676153" y="51276"/>
                  </a:lnTo>
                  <a:lnTo>
                    <a:pt x="3738637" y="58614"/>
                  </a:lnTo>
                  <a:lnTo>
                    <a:pt x="3800379" y="66407"/>
                  </a:lnTo>
                  <a:lnTo>
                    <a:pt x="3861359" y="74647"/>
                  </a:lnTo>
                  <a:lnTo>
                    <a:pt x="3921555" y="83329"/>
                  </a:lnTo>
                  <a:lnTo>
                    <a:pt x="3980945" y="92446"/>
                  </a:lnTo>
                  <a:lnTo>
                    <a:pt x="4039507" y="101991"/>
                  </a:lnTo>
                  <a:lnTo>
                    <a:pt x="4097221" y="111957"/>
                  </a:lnTo>
                  <a:lnTo>
                    <a:pt x="4154065" y="122339"/>
                  </a:lnTo>
                  <a:lnTo>
                    <a:pt x="4210017" y="133128"/>
                  </a:lnTo>
                  <a:lnTo>
                    <a:pt x="4265056" y="144319"/>
                  </a:lnTo>
                  <a:lnTo>
                    <a:pt x="4319161" y="155905"/>
                  </a:lnTo>
                  <a:lnTo>
                    <a:pt x="4372309" y="167879"/>
                  </a:lnTo>
                  <a:lnTo>
                    <a:pt x="4424480" y="180235"/>
                  </a:lnTo>
                  <a:lnTo>
                    <a:pt x="4475651" y="192966"/>
                  </a:lnTo>
                  <a:lnTo>
                    <a:pt x="4525802" y="206065"/>
                  </a:lnTo>
                  <a:lnTo>
                    <a:pt x="4574911" y="219526"/>
                  </a:lnTo>
                  <a:lnTo>
                    <a:pt x="4622956" y="233342"/>
                  </a:lnTo>
                  <a:lnTo>
                    <a:pt x="4669916" y="247507"/>
                  </a:lnTo>
                  <a:lnTo>
                    <a:pt x="4715770" y="262013"/>
                  </a:lnTo>
                  <a:lnTo>
                    <a:pt x="4760496" y="276855"/>
                  </a:lnTo>
                  <a:lnTo>
                    <a:pt x="4804072" y="292025"/>
                  </a:lnTo>
                  <a:lnTo>
                    <a:pt x="4846477" y="307517"/>
                  </a:lnTo>
                  <a:lnTo>
                    <a:pt x="4887690" y="323324"/>
                  </a:lnTo>
                  <a:lnTo>
                    <a:pt x="4927689" y="339441"/>
                  </a:lnTo>
                  <a:lnTo>
                    <a:pt x="4966452" y="355859"/>
                  </a:lnTo>
                  <a:lnTo>
                    <a:pt x="5003958" y="372572"/>
                  </a:lnTo>
                  <a:lnTo>
                    <a:pt x="5040186" y="389574"/>
                  </a:lnTo>
                  <a:lnTo>
                    <a:pt x="5075114" y="406859"/>
                  </a:lnTo>
                  <a:lnTo>
                    <a:pt x="5140984" y="442247"/>
                  </a:lnTo>
                  <a:lnTo>
                    <a:pt x="5201397" y="478685"/>
                  </a:lnTo>
                  <a:lnTo>
                    <a:pt x="5256180" y="516118"/>
                  </a:lnTo>
                  <a:lnTo>
                    <a:pt x="5305162" y="554493"/>
                  </a:lnTo>
                  <a:lnTo>
                    <a:pt x="5348171" y="593759"/>
                  </a:lnTo>
                  <a:lnTo>
                    <a:pt x="5385035" y="633860"/>
                  </a:lnTo>
                  <a:lnTo>
                    <a:pt x="5415581" y="674745"/>
                  </a:lnTo>
                  <a:lnTo>
                    <a:pt x="5439639" y="716361"/>
                  </a:lnTo>
                  <a:lnTo>
                    <a:pt x="5457036" y="758653"/>
                  </a:lnTo>
                  <a:lnTo>
                    <a:pt x="5467600" y="801570"/>
                  </a:lnTo>
                  <a:lnTo>
                    <a:pt x="5471159" y="845058"/>
                  </a:lnTo>
                  <a:lnTo>
                    <a:pt x="5470266" y="866869"/>
                  </a:lnTo>
                  <a:lnTo>
                    <a:pt x="5463183" y="910078"/>
                  </a:lnTo>
                  <a:lnTo>
                    <a:pt x="5449181" y="952689"/>
                  </a:lnTo>
                  <a:lnTo>
                    <a:pt x="5428432" y="994650"/>
                  </a:lnTo>
                  <a:lnTo>
                    <a:pt x="5401108" y="1035907"/>
                  </a:lnTo>
                  <a:lnTo>
                    <a:pt x="5367382" y="1076407"/>
                  </a:lnTo>
                  <a:lnTo>
                    <a:pt x="5327424" y="1116097"/>
                  </a:lnTo>
                  <a:lnTo>
                    <a:pt x="5281407" y="1154924"/>
                  </a:lnTo>
                  <a:lnTo>
                    <a:pt x="5229503" y="1192835"/>
                  </a:lnTo>
                  <a:lnTo>
                    <a:pt x="5171884" y="1229777"/>
                  </a:lnTo>
                  <a:lnTo>
                    <a:pt x="5108721" y="1265696"/>
                  </a:lnTo>
                  <a:lnTo>
                    <a:pt x="5040186" y="1300541"/>
                  </a:lnTo>
                  <a:lnTo>
                    <a:pt x="5003958" y="1317543"/>
                  </a:lnTo>
                  <a:lnTo>
                    <a:pt x="4966452" y="1334256"/>
                  </a:lnTo>
                  <a:lnTo>
                    <a:pt x="4927689" y="1350674"/>
                  </a:lnTo>
                  <a:lnTo>
                    <a:pt x="4887690" y="1366791"/>
                  </a:lnTo>
                  <a:lnTo>
                    <a:pt x="4846477" y="1382598"/>
                  </a:lnTo>
                  <a:lnTo>
                    <a:pt x="4804072" y="1398090"/>
                  </a:lnTo>
                  <a:lnTo>
                    <a:pt x="4760496" y="1413260"/>
                  </a:lnTo>
                  <a:lnTo>
                    <a:pt x="4715770" y="1428102"/>
                  </a:lnTo>
                  <a:lnTo>
                    <a:pt x="4669917" y="1442608"/>
                  </a:lnTo>
                  <a:lnTo>
                    <a:pt x="4622956" y="1456773"/>
                  </a:lnTo>
                  <a:lnTo>
                    <a:pt x="4574911" y="1470589"/>
                  </a:lnTo>
                  <a:lnTo>
                    <a:pt x="4525802" y="1484050"/>
                  </a:lnTo>
                  <a:lnTo>
                    <a:pt x="4475651" y="1497149"/>
                  </a:lnTo>
                  <a:lnTo>
                    <a:pt x="4424480" y="1509880"/>
                  </a:lnTo>
                  <a:lnTo>
                    <a:pt x="4372309" y="1522236"/>
                  </a:lnTo>
                  <a:lnTo>
                    <a:pt x="4319161" y="1534210"/>
                  </a:lnTo>
                  <a:lnTo>
                    <a:pt x="4265056" y="1545796"/>
                  </a:lnTo>
                  <a:lnTo>
                    <a:pt x="4210017" y="1556987"/>
                  </a:lnTo>
                  <a:lnTo>
                    <a:pt x="4154065" y="1567776"/>
                  </a:lnTo>
                  <a:lnTo>
                    <a:pt x="4097221" y="1578158"/>
                  </a:lnTo>
                  <a:lnTo>
                    <a:pt x="4039507" y="1588124"/>
                  </a:lnTo>
                  <a:lnTo>
                    <a:pt x="3980945" y="1597669"/>
                  </a:lnTo>
                  <a:lnTo>
                    <a:pt x="3921555" y="1606786"/>
                  </a:lnTo>
                  <a:lnTo>
                    <a:pt x="3861359" y="1615468"/>
                  </a:lnTo>
                  <a:lnTo>
                    <a:pt x="3800379" y="1623708"/>
                  </a:lnTo>
                  <a:lnTo>
                    <a:pt x="3738637" y="1631501"/>
                  </a:lnTo>
                  <a:lnTo>
                    <a:pt x="3676153" y="1638839"/>
                  </a:lnTo>
                  <a:lnTo>
                    <a:pt x="3612949" y="1645716"/>
                  </a:lnTo>
                  <a:lnTo>
                    <a:pt x="3549047" y="1652124"/>
                  </a:lnTo>
                  <a:lnTo>
                    <a:pt x="3484469" y="1658059"/>
                  </a:lnTo>
                  <a:lnTo>
                    <a:pt x="3419235" y="1663512"/>
                  </a:lnTo>
                  <a:lnTo>
                    <a:pt x="3353367" y="1668477"/>
                  </a:lnTo>
                  <a:lnTo>
                    <a:pt x="3286887" y="1672947"/>
                  </a:lnTo>
                  <a:lnTo>
                    <a:pt x="3219815" y="1676917"/>
                  </a:lnTo>
                  <a:lnTo>
                    <a:pt x="3152175" y="1680379"/>
                  </a:lnTo>
                  <a:lnTo>
                    <a:pt x="3083987" y="1683326"/>
                  </a:lnTo>
                  <a:lnTo>
                    <a:pt x="3015272" y="1685753"/>
                  </a:lnTo>
                  <a:lnTo>
                    <a:pt x="2946053" y="1687651"/>
                  </a:lnTo>
                  <a:lnTo>
                    <a:pt x="2876350" y="1689016"/>
                  </a:lnTo>
                  <a:lnTo>
                    <a:pt x="2806185" y="1689840"/>
                  </a:lnTo>
                  <a:lnTo>
                    <a:pt x="2735579" y="1690116"/>
                  </a:lnTo>
                  <a:lnTo>
                    <a:pt x="2664974" y="1689840"/>
                  </a:lnTo>
                  <a:lnTo>
                    <a:pt x="2594809" y="1689016"/>
                  </a:lnTo>
                  <a:lnTo>
                    <a:pt x="2525106" y="1687651"/>
                  </a:lnTo>
                  <a:lnTo>
                    <a:pt x="2455887" y="1685753"/>
                  </a:lnTo>
                  <a:lnTo>
                    <a:pt x="2387172" y="1683326"/>
                  </a:lnTo>
                  <a:lnTo>
                    <a:pt x="2318984" y="1680379"/>
                  </a:lnTo>
                  <a:lnTo>
                    <a:pt x="2251344" y="1676917"/>
                  </a:lnTo>
                  <a:lnTo>
                    <a:pt x="2184273" y="1672947"/>
                  </a:lnTo>
                  <a:lnTo>
                    <a:pt x="2117792" y="1668477"/>
                  </a:lnTo>
                  <a:lnTo>
                    <a:pt x="2051924" y="1663512"/>
                  </a:lnTo>
                  <a:lnTo>
                    <a:pt x="1986690" y="1658059"/>
                  </a:lnTo>
                  <a:lnTo>
                    <a:pt x="1922112" y="1652124"/>
                  </a:lnTo>
                  <a:lnTo>
                    <a:pt x="1858210" y="1645716"/>
                  </a:lnTo>
                  <a:lnTo>
                    <a:pt x="1795006" y="1638839"/>
                  </a:lnTo>
                  <a:lnTo>
                    <a:pt x="1732522" y="1631501"/>
                  </a:lnTo>
                  <a:lnTo>
                    <a:pt x="1670780" y="1623708"/>
                  </a:lnTo>
                  <a:lnTo>
                    <a:pt x="1609800" y="1615468"/>
                  </a:lnTo>
                  <a:lnTo>
                    <a:pt x="1549604" y="1606786"/>
                  </a:lnTo>
                  <a:lnTo>
                    <a:pt x="1490214" y="1597669"/>
                  </a:lnTo>
                  <a:lnTo>
                    <a:pt x="1431652" y="1588124"/>
                  </a:lnTo>
                  <a:lnTo>
                    <a:pt x="1373938" y="1578158"/>
                  </a:lnTo>
                  <a:lnTo>
                    <a:pt x="1317094" y="1567776"/>
                  </a:lnTo>
                  <a:lnTo>
                    <a:pt x="1261142" y="1556987"/>
                  </a:lnTo>
                  <a:lnTo>
                    <a:pt x="1206103" y="1545796"/>
                  </a:lnTo>
                  <a:lnTo>
                    <a:pt x="1151998" y="1534210"/>
                  </a:lnTo>
                  <a:lnTo>
                    <a:pt x="1098850" y="1522236"/>
                  </a:lnTo>
                  <a:lnTo>
                    <a:pt x="1046679" y="1509880"/>
                  </a:lnTo>
                  <a:lnTo>
                    <a:pt x="995508" y="1497149"/>
                  </a:lnTo>
                  <a:lnTo>
                    <a:pt x="945357" y="1484050"/>
                  </a:lnTo>
                  <a:lnTo>
                    <a:pt x="896248" y="1470589"/>
                  </a:lnTo>
                  <a:lnTo>
                    <a:pt x="848203" y="1456773"/>
                  </a:lnTo>
                  <a:lnTo>
                    <a:pt x="801243" y="1442608"/>
                  </a:lnTo>
                  <a:lnTo>
                    <a:pt x="755389" y="1428102"/>
                  </a:lnTo>
                  <a:lnTo>
                    <a:pt x="710663" y="1413260"/>
                  </a:lnTo>
                  <a:lnTo>
                    <a:pt x="667087" y="1398090"/>
                  </a:lnTo>
                  <a:lnTo>
                    <a:pt x="624682" y="1382598"/>
                  </a:lnTo>
                  <a:lnTo>
                    <a:pt x="583469" y="1366791"/>
                  </a:lnTo>
                  <a:lnTo>
                    <a:pt x="543470" y="1350674"/>
                  </a:lnTo>
                  <a:lnTo>
                    <a:pt x="504707" y="1334256"/>
                  </a:lnTo>
                  <a:lnTo>
                    <a:pt x="467201" y="1317543"/>
                  </a:lnTo>
                  <a:lnTo>
                    <a:pt x="430973" y="1300541"/>
                  </a:lnTo>
                  <a:lnTo>
                    <a:pt x="396045" y="1283256"/>
                  </a:lnTo>
                  <a:lnTo>
                    <a:pt x="330175" y="1247868"/>
                  </a:lnTo>
                  <a:lnTo>
                    <a:pt x="269762" y="1211430"/>
                  </a:lnTo>
                  <a:lnTo>
                    <a:pt x="214979" y="1173997"/>
                  </a:lnTo>
                  <a:lnTo>
                    <a:pt x="165997" y="1135622"/>
                  </a:lnTo>
                  <a:lnTo>
                    <a:pt x="122988" y="1096356"/>
                  </a:lnTo>
                  <a:lnTo>
                    <a:pt x="86124" y="1056255"/>
                  </a:lnTo>
                  <a:lnTo>
                    <a:pt x="55578" y="1015370"/>
                  </a:lnTo>
                  <a:lnTo>
                    <a:pt x="31520" y="973754"/>
                  </a:lnTo>
                  <a:lnTo>
                    <a:pt x="14123" y="931462"/>
                  </a:lnTo>
                  <a:lnTo>
                    <a:pt x="3559" y="888545"/>
                  </a:lnTo>
                  <a:lnTo>
                    <a:pt x="0" y="845058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64228" y="4809870"/>
            <a:ext cx="34658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3045" marR="5080" indent="-14909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importante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supporto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docente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tutor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4559" y="299085"/>
            <a:ext cx="1860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Documenti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6544" y="1703577"/>
            <a:ext cx="58693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 MT"/>
                <a:cs typeface="Arial MT"/>
              </a:rPr>
              <a:t>L’E-Portfolio</a:t>
            </a:r>
            <a:r>
              <a:rPr sz="1600" spc="-5" dirty="0">
                <a:latin typeface="Arial MT"/>
                <a:cs typeface="Arial MT"/>
              </a:rPr>
              <a:t> rappresenta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un’innovazione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tecnica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e </a:t>
            </a:r>
            <a:r>
              <a:rPr sz="1600" b="1" spc="-4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metodologica </a:t>
            </a:r>
            <a:r>
              <a:rPr sz="1600" dirty="0">
                <a:latin typeface="Arial MT"/>
                <a:cs typeface="Arial MT"/>
              </a:rPr>
              <a:t>per </a:t>
            </a:r>
            <a:r>
              <a:rPr sz="1600" spc="-5" dirty="0">
                <a:latin typeface="Arial MT"/>
                <a:cs typeface="Arial MT"/>
              </a:rPr>
              <a:t>rafforzare, </a:t>
            </a:r>
            <a:r>
              <a:rPr sz="1600" dirty="0">
                <a:latin typeface="Arial MT"/>
                <a:cs typeface="Arial MT"/>
              </a:rPr>
              <a:t>in </a:t>
            </a:r>
            <a:r>
              <a:rPr sz="1600" spc="-5" dirty="0">
                <a:latin typeface="Arial MT"/>
                <a:cs typeface="Arial MT"/>
              </a:rPr>
              <a:t>chiave orientativa, </a:t>
            </a:r>
            <a:r>
              <a:rPr sz="1600" dirty="0">
                <a:latin typeface="Arial MT"/>
                <a:cs typeface="Arial MT"/>
              </a:rPr>
              <a:t>il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“consiglio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 di orientamento”</a:t>
            </a:r>
            <a:r>
              <a:rPr sz="1600" spc="-5" dirty="0">
                <a:latin typeface="Arial MT"/>
                <a:cs typeface="Arial MT"/>
              </a:rPr>
              <a:t>, </a:t>
            </a:r>
            <a:r>
              <a:rPr sz="1600" dirty="0">
                <a:latin typeface="Arial MT"/>
                <a:cs typeface="Arial MT"/>
              </a:rPr>
              <a:t>per la </a:t>
            </a:r>
            <a:r>
              <a:rPr sz="1600" spc="-5" dirty="0">
                <a:latin typeface="Arial MT"/>
                <a:cs typeface="Arial MT"/>
              </a:rPr>
              <a:t>scuola secondaria di primo grado, e </a:t>
            </a:r>
            <a:r>
              <a:rPr sz="1600" dirty="0">
                <a:latin typeface="Arial MT"/>
                <a:cs typeface="Arial MT"/>
              </a:rPr>
              <a:t>il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“curriculum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 dello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studente”</a:t>
            </a:r>
            <a:r>
              <a:rPr sz="1600" spc="-5" dirty="0">
                <a:latin typeface="Arial MT"/>
                <a:cs typeface="Arial MT"/>
              </a:rPr>
              <a:t>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</a:t>
            </a:r>
            <a:r>
              <a:rPr sz="1600" dirty="0">
                <a:latin typeface="Arial MT"/>
                <a:cs typeface="Arial MT"/>
              </a:rPr>
              <a:t> la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scuola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secondaria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secondo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grado,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ricomprendendoli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in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un’unica,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evolutiva </a:t>
            </a:r>
            <a:r>
              <a:rPr sz="1600" b="1" spc="-4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interfaccia</a:t>
            </a:r>
            <a:r>
              <a:rPr sz="1600" b="1" spc="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digitale</a:t>
            </a:r>
            <a:r>
              <a:rPr sz="1600" spc="-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7111" y="4253039"/>
            <a:ext cx="5947410" cy="1339215"/>
            <a:chOff x="507111" y="4253039"/>
            <a:chExt cx="5947410" cy="1339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636" y="4262628"/>
              <a:ext cx="5877798" cy="12818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1873" y="4257802"/>
              <a:ext cx="5937885" cy="1329690"/>
            </a:xfrm>
            <a:custGeom>
              <a:avLst/>
              <a:gdLst/>
              <a:ahLst/>
              <a:cxnLst/>
              <a:rect l="l" t="t" r="r" b="b"/>
              <a:pathLst>
                <a:path w="5937885" h="1329689">
                  <a:moveTo>
                    <a:pt x="0" y="1329309"/>
                  </a:moveTo>
                  <a:lnTo>
                    <a:pt x="5937885" y="1329309"/>
                  </a:lnTo>
                  <a:lnTo>
                    <a:pt x="5937885" y="0"/>
                  </a:lnTo>
                  <a:lnTo>
                    <a:pt x="0" y="0"/>
                  </a:lnTo>
                  <a:lnTo>
                    <a:pt x="0" y="1329309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454963" y="941450"/>
            <a:ext cx="4731385" cy="5752465"/>
            <a:chOff x="7454963" y="941450"/>
            <a:chExt cx="4731385" cy="57524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4552" y="950975"/>
              <a:ext cx="4712208" cy="57332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59726" y="946213"/>
              <a:ext cx="4721860" cy="5742940"/>
            </a:xfrm>
            <a:custGeom>
              <a:avLst/>
              <a:gdLst/>
              <a:ahLst/>
              <a:cxnLst/>
              <a:rect l="l" t="t" r="r" b="b"/>
              <a:pathLst>
                <a:path w="4721859" h="5742940">
                  <a:moveTo>
                    <a:pt x="0" y="5742813"/>
                  </a:moveTo>
                  <a:lnTo>
                    <a:pt x="4721733" y="5742813"/>
                  </a:lnTo>
                  <a:lnTo>
                    <a:pt x="4721733" y="0"/>
                  </a:lnTo>
                  <a:lnTo>
                    <a:pt x="0" y="0"/>
                  </a:lnTo>
                  <a:lnTo>
                    <a:pt x="0" y="5742813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INDICE</a:t>
            </a:r>
            <a:r>
              <a:rPr spc="-30" dirty="0"/>
              <a:t> </a:t>
            </a:r>
            <a:r>
              <a:rPr spc="-5" dirty="0"/>
              <a:t>DELLA</a:t>
            </a:r>
            <a:r>
              <a:rPr spc="-105" dirty="0"/>
              <a:t> </a:t>
            </a:r>
            <a:r>
              <a:rPr spc="-25" dirty="0"/>
              <a:t>PRESENTAZIONE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53019" y="1232471"/>
            <a:ext cx="9516110" cy="4452620"/>
            <a:chOff x="1553019" y="1232471"/>
            <a:chExt cx="9516110" cy="4452620"/>
          </a:xfrm>
        </p:grpSpPr>
        <p:sp>
          <p:nvSpPr>
            <p:cNvPr id="4" name="object 4"/>
            <p:cNvSpPr/>
            <p:nvPr/>
          </p:nvSpPr>
          <p:spPr>
            <a:xfrm>
              <a:off x="1557782" y="1237233"/>
              <a:ext cx="935990" cy="4443095"/>
            </a:xfrm>
            <a:custGeom>
              <a:avLst/>
              <a:gdLst/>
              <a:ahLst/>
              <a:cxnLst/>
              <a:rect l="l" t="t" r="r" b="b"/>
              <a:pathLst>
                <a:path w="935989" h="4443095">
                  <a:moveTo>
                    <a:pt x="15240" y="0"/>
                  </a:moveTo>
                  <a:lnTo>
                    <a:pt x="49318" y="34595"/>
                  </a:lnTo>
                  <a:lnTo>
                    <a:pt x="82754" y="69582"/>
                  </a:lnTo>
                  <a:lnTo>
                    <a:pt x="115547" y="104955"/>
                  </a:lnTo>
                  <a:lnTo>
                    <a:pt x="147697" y="140704"/>
                  </a:lnTo>
                  <a:lnTo>
                    <a:pt x="179204" y="176823"/>
                  </a:lnTo>
                  <a:lnTo>
                    <a:pt x="210068" y="213304"/>
                  </a:lnTo>
                  <a:lnTo>
                    <a:pt x="240289" y="250141"/>
                  </a:lnTo>
                  <a:lnTo>
                    <a:pt x="269867" y="287324"/>
                  </a:lnTo>
                  <a:lnTo>
                    <a:pt x="298802" y="324847"/>
                  </a:lnTo>
                  <a:lnTo>
                    <a:pt x="327093" y="362703"/>
                  </a:lnTo>
                  <a:lnTo>
                    <a:pt x="354742" y="400884"/>
                  </a:lnTo>
                  <a:lnTo>
                    <a:pt x="381748" y="439382"/>
                  </a:lnTo>
                  <a:lnTo>
                    <a:pt x="408111" y="478190"/>
                  </a:lnTo>
                  <a:lnTo>
                    <a:pt x="433831" y="517300"/>
                  </a:lnTo>
                  <a:lnTo>
                    <a:pt x="458908" y="556706"/>
                  </a:lnTo>
                  <a:lnTo>
                    <a:pt x="483342" y="596399"/>
                  </a:lnTo>
                  <a:lnTo>
                    <a:pt x="507133" y="636372"/>
                  </a:lnTo>
                  <a:lnTo>
                    <a:pt x="530281" y="676618"/>
                  </a:lnTo>
                  <a:lnTo>
                    <a:pt x="552786" y="717129"/>
                  </a:lnTo>
                  <a:lnTo>
                    <a:pt x="574648" y="757898"/>
                  </a:lnTo>
                  <a:lnTo>
                    <a:pt x="595867" y="798917"/>
                  </a:lnTo>
                  <a:lnTo>
                    <a:pt x="616442" y="840178"/>
                  </a:lnTo>
                  <a:lnTo>
                    <a:pt x="636375" y="881675"/>
                  </a:lnTo>
                  <a:lnTo>
                    <a:pt x="655665" y="923400"/>
                  </a:lnTo>
                  <a:lnTo>
                    <a:pt x="674312" y="965345"/>
                  </a:lnTo>
                  <a:lnTo>
                    <a:pt x="692316" y="1007503"/>
                  </a:lnTo>
                  <a:lnTo>
                    <a:pt x="709677" y="1049867"/>
                  </a:lnTo>
                  <a:lnTo>
                    <a:pt x="726395" y="1092428"/>
                  </a:lnTo>
                  <a:lnTo>
                    <a:pt x="742470" y="1135180"/>
                  </a:lnTo>
                  <a:lnTo>
                    <a:pt x="757902" y="1178115"/>
                  </a:lnTo>
                  <a:lnTo>
                    <a:pt x="772691" y="1221225"/>
                  </a:lnTo>
                  <a:lnTo>
                    <a:pt x="786837" y="1264504"/>
                  </a:lnTo>
                  <a:lnTo>
                    <a:pt x="800340" y="1307943"/>
                  </a:lnTo>
                  <a:lnTo>
                    <a:pt x="813200" y="1351535"/>
                  </a:lnTo>
                  <a:lnTo>
                    <a:pt x="825417" y="1395273"/>
                  </a:lnTo>
                  <a:lnTo>
                    <a:pt x="836991" y="1439149"/>
                  </a:lnTo>
                  <a:lnTo>
                    <a:pt x="847922" y="1483156"/>
                  </a:lnTo>
                  <a:lnTo>
                    <a:pt x="858210" y="1527286"/>
                  </a:lnTo>
                  <a:lnTo>
                    <a:pt x="867855" y="1571531"/>
                  </a:lnTo>
                  <a:lnTo>
                    <a:pt x="876857" y="1615885"/>
                  </a:lnTo>
                  <a:lnTo>
                    <a:pt x="885216" y="1660340"/>
                  </a:lnTo>
                  <a:lnTo>
                    <a:pt x="892932" y="1704889"/>
                  </a:lnTo>
                  <a:lnTo>
                    <a:pt x="900004" y="1749523"/>
                  </a:lnTo>
                  <a:lnTo>
                    <a:pt x="906434" y="1794236"/>
                  </a:lnTo>
                  <a:lnTo>
                    <a:pt x="912221" y="1839019"/>
                  </a:lnTo>
                  <a:lnTo>
                    <a:pt x="917365" y="1883866"/>
                  </a:lnTo>
                  <a:lnTo>
                    <a:pt x="921866" y="1928769"/>
                  </a:lnTo>
                  <a:lnTo>
                    <a:pt x="925724" y="1973721"/>
                  </a:lnTo>
                  <a:lnTo>
                    <a:pt x="928939" y="2018714"/>
                  </a:lnTo>
                  <a:lnTo>
                    <a:pt x="931511" y="2063740"/>
                  </a:lnTo>
                  <a:lnTo>
                    <a:pt x="933440" y="2108793"/>
                  </a:lnTo>
                  <a:lnTo>
                    <a:pt x="934726" y="2153864"/>
                  </a:lnTo>
                  <a:lnTo>
                    <a:pt x="935369" y="2198947"/>
                  </a:lnTo>
                  <a:lnTo>
                    <a:pt x="935369" y="2244033"/>
                  </a:lnTo>
                  <a:lnTo>
                    <a:pt x="934726" y="2289115"/>
                  </a:lnTo>
                  <a:lnTo>
                    <a:pt x="933440" y="2334187"/>
                  </a:lnTo>
                  <a:lnTo>
                    <a:pt x="931511" y="2379239"/>
                  </a:lnTo>
                  <a:lnTo>
                    <a:pt x="928939" y="2424266"/>
                  </a:lnTo>
                  <a:lnTo>
                    <a:pt x="925724" y="2469259"/>
                  </a:lnTo>
                  <a:lnTo>
                    <a:pt x="921866" y="2514211"/>
                  </a:lnTo>
                  <a:lnTo>
                    <a:pt x="917365" y="2559114"/>
                  </a:lnTo>
                  <a:lnTo>
                    <a:pt x="912221" y="2603961"/>
                  </a:lnTo>
                  <a:lnTo>
                    <a:pt x="906434" y="2648745"/>
                  </a:lnTo>
                  <a:lnTo>
                    <a:pt x="900004" y="2693458"/>
                  </a:lnTo>
                  <a:lnTo>
                    <a:pt x="892932" y="2738093"/>
                  </a:lnTo>
                  <a:lnTo>
                    <a:pt x="885216" y="2782641"/>
                  </a:lnTo>
                  <a:lnTo>
                    <a:pt x="876857" y="2827097"/>
                  </a:lnTo>
                  <a:lnTo>
                    <a:pt x="867855" y="2871451"/>
                  </a:lnTo>
                  <a:lnTo>
                    <a:pt x="858210" y="2915697"/>
                  </a:lnTo>
                  <a:lnTo>
                    <a:pt x="847922" y="2959828"/>
                  </a:lnTo>
                  <a:lnTo>
                    <a:pt x="836991" y="3003835"/>
                  </a:lnTo>
                  <a:lnTo>
                    <a:pt x="825417" y="3047711"/>
                  </a:lnTo>
                  <a:lnTo>
                    <a:pt x="813200" y="3091450"/>
                  </a:lnTo>
                  <a:lnTo>
                    <a:pt x="800340" y="3135042"/>
                  </a:lnTo>
                  <a:lnTo>
                    <a:pt x="786837" y="3178482"/>
                  </a:lnTo>
                  <a:lnTo>
                    <a:pt x="772691" y="3221761"/>
                  </a:lnTo>
                  <a:lnTo>
                    <a:pt x="757902" y="3264872"/>
                  </a:lnTo>
                  <a:lnTo>
                    <a:pt x="742470" y="3307808"/>
                  </a:lnTo>
                  <a:lnTo>
                    <a:pt x="726395" y="3350560"/>
                  </a:lnTo>
                  <a:lnTo>
                    <a:pt x="709677" y="3393122"/>
                  </a:lnTo>
                  <a:lnTo>
                    <a:pt x="692316" y="3435486"/>
                  </a:lnTo>
                  <a:lnTo>
                    <a:pt x="674312" y="3477645"/>
                  </a:lnTo>
                  <a:lnTo>
                    <a:pt x="655665" y="3519591"/>
                  </a:lnTo>
                  <a:lnTo>
                    <a:pt x="636375" y="3561317"/>
                  </a:lnTo>
                  <a:lnTo>
                    <a:pt x="616442" y="3602814"/>
                  </a:lnTo>
                  <a:lnTo>
                    <a:pt x="595867" y="3644077"/>
                  </a:lnTo>
                  <a:lnTo>
                    <a:pt x="574648" y="3685097"/>
                  </a:lnTo>
                  <a:lnTo>
                    <a:pt x="552786" y="3725866"/>
                  </a:lnTo>
                  <a:lnTo>
                    <a:pt x="530281" y="3766378"/>
                  </a:lnTo>
                  <a:lnTo>
                    <a:pt x="507133" y="3806625"/>
                  </a:lnTo>
                  <a:lnTo>
                    <a:pt x="483342" y="3846599"/>
                  </a:lnTo>
                  <a:lnTo>
                    <a:pt x="458908" y="3886294"/>
                  </a:lnTo>
                  <a:lnTo>
                    <a:pt x="433831" y="3925700"/>
                  </a:lnTo>
                  <a:lnTo>
                    <a:pt x="408111" y="3964812"/>
                  </a:lnTo>
                  <a:lnTo>
                    <a:pt x="381748" y="4003621"/>
                  </a:lnTo>
                  <a:lnTo>
                    <a:pt x="354742" y="4042120"/>
                  </a:lnTo>
                  <a:lnTo>
                    <a:pt x="327093" y="4080302"/>
                  </a:lnTo>
                  <a:lnTo>
                    <a:pt x="298802" y="4118159"/>
                  </a:lnTo>
                  <a:lnTo>
                    <a:pt x="269867" y="4155683"/>
                  </a:lnTo>
                  <a:lnTo>
                    <a:pt x="240289" y="4192868"/>
                  </a:lnTo>
                  <a:lnTo>
                    <a:pt x="210068" y="4229705"/>
                  </a:lnTo>
                  <a:lnTo>
                    <a:pt x="179204" y="4266188"/>
                  </a:lnTo>
                  <a:lnTo>
                    <a:pt x="147697" y="4302308"/>
                  </a:lnTo>
                  <a:lnTo>
                    <a:pt x="115547" y="4338059"/>
                  </a:lnTo>
                  <a:lnTo>
                    <a:pt x="82754" y="4373433"/>
                  </a:lnTo>
                  <a:lnTo>
                    <a:pt x="49318" y="4408422"/>
                  </a:lnTo>
                  <a:lnTo>
                    <a:pt x="15240" y="4443018"/>
                  </a:lnTo>
                  <a:lnTo>
                    <a:pt x="0" y="4427740"/>
                  </a:lnTo>
                  <a:lnTo>
                    <a:pt x="33842" y="4393381"/>
                  </a:lnTo>
                  <a:lnTo>
                    <a:pt x="67046" y="4358632"/>
                  </a:lnTo>
                  <a:lnTo>
                    <a:pt x="99612" y="4323501"/>
                  </a:lnTo>
                  <a:lnTo>
                    <a:pt x="131538" y="4287996"/>
                  </a:lnTo>
                  <a:lnTo>
                    <a:pt x="162827" y="4252124"/>
                  </a:lnTo>
                  <a:lnTo>
                    <a:pt x="193477" y="4215892"/>
                  </a:lnTo>
                  <a:lnTo>
                    <a:pt x="223488" y="4179307"/>
                  </a:lnTo>
                  <a:lnTo>
                    <a:pt x="252861" y="4142378"/>
                  </a:lnTo>
                  <a:lnTo>
                    <a:pt x="281595" y="4105111"/>
                  </a:lnTo>
                  <a:lnTo>
                    <a:pt x="309691" y="4067515"/>
                  </a:lnTo>
                  <a:lnTo>
                    <a:pt x="337148" y="4029595"/>
                  </a:lnTo>
                  <a:lnTo>
                    <a:pt x="363966" y="3991361"/>
                  </a:lnTo>
                  <a:lnTo>
                    <a:pt x="390147" y="3952818"/>
                  </a:lnTo>
                  <a:lnTo>
                    <a:pt x="415688" y="3913975"/>
                  </a:lnTo>
                  <a:lnTo>
                    <a:pt x="440591" y="3874840"/>
                  </a:lnTo>
                  <a:lnTo>
                    <a:pt x="464856" y="3835418"/>
                  </a:lnTo>
                  <a:lnTo>
                    <a:pt x="488482" y="3795719"/>
                  </a:lnTo>
                  <a:lnTo>
                    <a:pt x="511469" y="3755749"/>
                  </a:lnTo>
                  <a:lnTo>
                    <a:pt x="533818" y="3715515"/>
                  </a:lnTo>
                  <a:lnTo>
                    <a:pt x="555528" y="3675026"/>
                  </a:lnTo>
                  <a:lnTo>
                    <a:pt x="576600" y="3634288"/>
                  </a:lnTo>
                  <a:lnTo>
                    <a:pt x="597033" y="3593309"/>
                  </a:lnTo>
                  <a:lnTo>
                    <a:pt x="616828" y="3552097"/>
                  </a:lnTo>
                  <a:lnTo>
                    <a:pt x="635984" y="3510658"/>
                  </a:lnTo>
                  <a:lnTo>
                    <a:pt x="654502" y="3469001"/>
                  </a:lnTo>
                  <a:lnTo>
                    <a:pt x="672381" y="3427132"/>
                  </a:lnTo>
                  <a:lnTo>
                    <a:pt x="689621" y="3385059"/>
                  </a:lnTo>
                  <a:lnTo>
                    <a:pt x="706223" y="3342790"/>
                  </a:lnTo>
                  <a:lnTo>
                    <a:pt x="722187" y="3300331"/>
                  </a:lnTo>
                  <a:lnTo>
                    <a:pt x="737512" y="3257691"/>
                  </a:lnTo>
                  <a:lnTo>
                    <a:pt x="752198" y="3214876"/>
                  </a:lnTo>
                  <a:lnTo>
                    <a:pt x="766246" y="3171895"/>
                  </a:lnTo>
                  <a:lnTo>
                    <a:pt x="779655" y="3128754"/>
                  </a:lnTo>
                  <a:lnTo>
                    <a:pt x="792426" y="3085461"/>
                  </a:lnTo>
                  <a:lnTo>
                    <a:pt x="804558" y="3042024"/>
                  </a:lnTo>
                  <a:lnTo>
                    <a:pt x="816052" y="2998449"/>
                  </a:lnTo>
                  <a:lnTo>
                    <a:pt x="826907" y="2954745"/>
                  </a:lnTo>
                  <a:lnTo>
                    <a:pt x="837124" y="2910918"/>
                  </a:lnTo>
                  <a:lnTo>
                    <a:pt x="846702" y="2866976"/>
                  </a:lnTo>
                  <a:lnTo>
                    <a:pt x="855641" y="2822927"/>
                  </a:lnTo>
                  <a:lnTo>
                    <a:pt x="863942" y="2778777"/>
                  </a:lnTo>
                  <a:lnTo>
                    <a:pt x="871605" y="2734535"/>
                  </a:lnTo>
                  <a:lnTo>
                    <a:pt x="878629" y="2690207"/>
                  </a:lnTo>
                  <a:lnTo>
                    <a:pt x="885014" y="2645802"/>
                  </a:lnTo>
                  <a:lnTo>
                    <a:pt x="890761" y="2601326"/>
                  </a:lnTo>
                  <a:lnTo>
                    <a:pt x="895869" y="2556787"/>
                  </a:lnTo>
                  <a:lnTo>
                    <a:pt x="900339" y="2512193"/>
                  </a:lnTo>
                  <a:lnTo>
                    <a:pt x="904170" y="2467550"/>
                  </a:lnTo>
                  <a:lnTo>
                    <a:pt x="907363" y="2422867"/>
                  </a:lnTo>
                  <a:lnTo>
                    <a:pt x="909917" y="2378150"/>
                  </a:lnTo>
                  <a:lnTo>
                    <a:pt x="911833" y="2333407"/>
                  </a:lnTo>
                  <a:lnTo>
                    <a:pt x="913110" y="2288646"/>
                  </a:lnTo>
                  <a:lnTo>
                    <a:pt x="913748" y="2243873"/>
                  </a:lnTo>
                  <a:lnTo>
                    <a:pt x="913748" y="2199097"/>
                  </a:lnTo>
                  <a:lnTo>
                    <a:pt x="913110" y="2154325"/>
                  </a:lnTo>
                  <a:lnTo>
                    <a:pt x="911833" y="2109563"/>
                  </a:lnTo>
                  <a:lnTo>
                    <a:pt x="909917" y="2064820"/>
                  </a:lnTo>
                  <a:lnTo>
                    <a:pt x="907363" y="2020104"/>
                  </a:lnTo>
                  <a:lnTo>
                    <a:pt x="904170" y="1975420"/>
                  </a:lnTo>
                  <a:lnTo>
                    <a:pt x="900339" y="1930777"/>
                  </a:lnTo>
                  <a:lnTo>
                    <a:pt x="895869" y="1886183"/>
                  </a:lnTo>
                  <a:lnTo>
                    <a:pt x="890761" y="1841644"/>
                  </a:lnTo>
                  <a:lnTo>
                    <a:pt x="885014" y="1797168"/>
                  </a:lnTo>
                  <a:lnTo>
                    <a:pt x="878629" y="1752763"/>
                  </a:lnTo>
                  <a:lnTo>
                    <a:pt x="871605" y="1708436"/>
                  </a:lnTo>
                  <a:lnTo>
                    <a:pt x="863942" y="1664194"/>
                  </a:lnTo>
                  <a:lnTo>
                    <a:pt x="855641" y="1620044"/>
                  </a:lnTo>
                  <a:lnTo>
                    <a:pt x="846702" y="1575995"/>
                  </a:lnTo>
                  <a:lnTo>
                    <a:pt x="837124" y="1532053"/>
                  </a:lnTo>
                  <a:lnTo>
                    <a:pt x="826907" y="1488226"/>
                  </a:lnTo>
                  <a:lnTo>
                    <a:pt x="816052" y="1444522"/>
                  </a:lnTo>
                  <a:lnTo>
                    <a:pt x="804558" y="1400947"/>
                  </a:lnTo>
                  <a:lnTo>
                    <a:pt x="792426" y="1357510"/>
                  </a:lnTo>
                  <a:lnTo>
                    <a:pt x="779655" y="1314217"/>
                  </a:lnTo>
                  <a:lnTo>
                    <a:pt x="766246" y="1271077"/>
                  </a:lnTo>
                  <a:lnTo>
                    <a:pt x="752198" y="1228095"/>
                  </a:lnTo>
                  <a:lnTo>
                    <a:pt x="737512" y="1185281"/>
                  </a:lnTo>
                  <a:lnTo>
                    <a:pt x="722187" y="1142641"/>
                  </a:lnTo>
                  <a:lnTo>
                    <a:pt x="706223" y="1100183"/>
                  </a:lnTo>
                  <a:lnTo>
                    <a:pt x="689621" y="1057914"/>
                  </a:lnTo>
                  <a:lnTo>
                    <a:pt x="672381" y="1015841"/>
                  </a:lnTo>
                  <a:lnTo>
                    <a:pt x="654502" y="973972"/>
                  </a:lnTo>
                  <a:lnTo>
                    <a:pt x="635984" y="932315"/>
                  </a:lnTo>
                  <a:lnTo>
                    <a:pt x="616828" y="890876"/>
                  </a:lnTo>
                  <a:lnTo>
                    <a:pt x="597033" y="849664"/>
                  </a:lnTo>
                  <a:lnTo>
                    <a:pt x="576600" y="808686"/>
                  </a:lnTo>
                  <a:lnTo>
                    <a:pt x="555528" y="767948"/>
                  </a:lnTo>
                  <a:lnTo>
                    <a:pt x="533818" y="727459"/>
                  </a:lnTo>
                  <a:lnTo>
                    <a:pt x="511469" y="687226"/>
                  </a:lnTo>
                  <a:lnTo>
                    <a:pt x="488482" y="647256"/>
                  </a:lnTo>
                  <a:lnTo>
                    <a:pt x="464856" y="607557"/>
                  </a:lnTo>
                  <a:lnTo>
                    <a:pt x="440591" y="568135"/>
                  </a:lnTo>
                  <a:lnTo>
                    <a:pt x="415688" y="529000"/>
                  </a:lnTo>
                  <a:lnTo>
                    <a:pt x="390147" y="490157"/>
                  </a:lnTo>
                  <a:lnTo>
                    <a:pt x="363966" y="451615"/>
                  </a:lnTo>
                  <a:lnTo>
                    <a:pt x="337148" y="413381"/>
                  </a:lnTo>
                  <a:lnTo>
                    <a:pt x="309691" y="375462"/>
                  </a:lnTo>
                  <a:lnTo>
                    <a:pt x="281595" y="337865"/>
                  </a:lnTo>
                  <a:lnTo>
                    <a:pt x="252861" y="300599"/>
                  </a:lnTo>
                  <a:lnTo>
                    <a:pt x="223488" y="263670"/>
                  </a:lnTo>
                  <a:lnTo>
                    <a:pt x="193477" y="227086"/>
                  </a:lnTo>
                  <a:lnTo>
                    <a:pt x="162827" y="190854"/>
                  </a:lnTo>
                  <a:lnTo>
                    <a:pt x="131538" y="154982"/>
                  </a:lnTo>
                  <a:lnTo>
                    <a:pt x="99612" y="119477"/>
                  </a:lnTo>
                  <a:lnTo>
                    <a:pt x="67046" y="84347"/>
                  </a:lnTo>
                  <a:lnTo>
                    <a:pt x="33842" y="49598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9525">
              <a:solidFill>
                <a:srgbClr val="1897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2492" y="2318003"/>
              <a:ext cx="8473440" cy="23210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1336" y="2351531"/>
              <a:ext cx="7237475" cy="24704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5164" y="2337816"/>
              <a:ext cx="8392668" cy="22402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95902" y="2542743"/>
            <a:ext cx="6311900" cy="1748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5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600" spc="-25" dirty="0">
                <a:solidFill>
                  <a:srgbClr val="FFFFFF"/>
                </a:solidFill>
                <a:latin typeface="Calibri"/>
                <a:cs typeface="Calibri"/>
              </a:rPr>
              <a:t>docente</a:t>
            </a:r>
            <a:r>
              <a:rPr sz="5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600" spc="-15" dirty="0">
                <a:solidFill>
                  <a:srgbClr val="FFFFFF"/>
                </a:solidFill>
                <a:latin typeface="Calibri"/>
                <a:cs typeface="Calibri"/>
              </a:rPr>
              <a:t>tutor </a:t>
            </a:r>
            <a:r>
              <a:rPr sz="5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5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5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600" spc="-25" dirty="0">
                <a:solidFill>
                  <a:srgbClr val="FFFFFF"/>
                </a:solidFill>
                <a:latin typeface="Calibri"/>
                <a:cs typeface="Calibri"/>
              </a:rPr>
              <a:t>docente </a:t>
            </a:r>
            <a:r>
              <a:rPr sz="5600" spc="-30" dirty="0">
                <a:solidFill>
                  <a:srgbClr val="FFFFFF"/>
                </a:solidFill>
                <a:latin typeface="Calibri"/>
                <a:cs typeface="Calibri"/>
              </a:rPr>
              <a:t>orientatore</a:t>
            </a:r>
            <a:endParaRPr sz="5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1369" y="2052637"/>
            <a:ext cx="2809240" cy="2811145"/>
            <a:chOff x="1051369" y="2052637"/>
            <a:chExt cx="2809240" cy="2811145"/>
          </a:xfrm>
        </p:grpSpPr>
        <p:sp>
          <p:nvSpPr>
            <p:cNvPr id="10" name="object 10"/>
            <p:cNvSpPr/>
            <p:nvPr/>
          </p:nvSpPr>
          <p:spPr>
            <a:xfrm>
              <a:off x="1056132" y="2057400"/>
              <a:ext cx="2799715" cy="2801620"/>
            </a:xfrm>
            <a:custGeom>
              <a:avLst/>
              <a:gdLst/>
              <a:ahLst/>
              <a:cxnLst/>
              <a:rect l="l" t="t" r="r" b="b"/>
              <a:pathLst>
                <a:path w="2799715" h="2801620">
                  <a:moveTo>
                    <a:pt x="1399794" y="0"/>
                  </a:moveTo>
                  <a:lnTo>
                    <a:pt x="1351673" y="812"/>
                  </a:lnTo>
                  <a:lnTo>
                    <a:pt x="1303959" y="3230"/>
                  </a:lnTo>
                  <a:lnTo>
                    <a:pt x="1256679" y="7230"/>
                  </a:lnTo>
                  <a:lnTo>
                    <a:pt x="1209857" y="12784"/>
                  </a:lnTo>
                  <a:lnTo>
                    <a:pt x="1163521" y="19867"/>
                  </a:lnTo>
                  <a:lnTo>
                    <a:pt x="1117696" y="28452"/>
                  </a:lnTo>
                  <a:lnTo>
                    <a:pt x="1072409" y="38513"/>
                  </a:lnTo>
                  <a:lnTo>
                    <a:pt x="1027685" y="50025"/>
                  </a:lnTo>
                  <a:lnTo>
                    <a:pt x="983551" y="62961"/>
                  </a:lnTo>
                  <a:lnTo>
                    <a:pt x="940032" y="77296"/>
                  </a:lnTo>
                  <a:lnTo>
                    <a:pt x="897155" y="93002"/>
                  </a:lnTo>
                  <a:lnTo>
                    <a:pt x="854946" y="110055"/>
                  </a:lnTo>
                  <a:lnTo>
                    <a:pt x="813430" y="128428"/>
                  </a:lnTo>
                  <a:lnTo>
                    <a:pt x="772634" y="148094"/>
                  </a:lnTo>
                  <a:lnTo>
                    <a:pt x="732584" y="169029"/>
                  </a:lnTo>
                  <a:lnTo>
                    <a:pt x="693307" y="191205"/>
                  </a:lnTo>
                  <a:lnTo>
                    <a:pt x="654827" y="214597"/>
                  </a:lnTo>
                  <a:lnTo>
                    <a:pt x="617171" y="239179"/>
                  </a:lnTo>
                  <a:lnTo>
                    <a:pt x="580366" y="264924"/>
                  </a:lnTo>
                  <a:lnTo>
                    <a:pt x="544436" y="291807"/>
                  </a:lnTo>
                  <a:lnTo>
                    <a:pt x="509409" y="319802"/>
                  </a:lnTo>
                  <a:lnTo>
                    <a:pt x="475311" y="348882"/>
                  </a:lnTo>
                  <a:lnTo>
                    <a:pt x="442167" y="379021"/>
                  </a:lnTo>
                  <a:lnTo>
                    <a:pt x="410003" y="410194"/>
                  </a:lnTo>
                  <a:lnTo>
                    <a:pt x="378846" y="442373"/>
                  </a:lnTo>
                  <a:lnTo>
                    <a:pt x="348722" y="475534"/>
                  </a:lnTo>
                  <a:lnTo>
                    <a:pt x="319656" y="509651"/>
                  </a:lnTo>
                  <a:lnTo>
                    <a:pt x="291675" y="544696"/>
                  </a:lnTo>
                  <a:lnTo>
                    <a:pt x="264805" y="580644"/>
                  </a:lnTo>
                  <a:lnTo>
                    <a:pt x="239072" y="617469"/>
                  </a:lnTo>
                  <a:lnTo>
                    <a:pt x="214502" y="655145"/>
                  </a:lnTo>
                  <a:lnTo>
                    <a:pt x="191120" y="693645"/>
                  </a:lnTo>
                  <a:lnTo>
                    <a:pt x="168954" y="732945"/>
                  </a:lnTo>
                  <a:lnTo>
                    <a:pt x="148029" y="773017"/>
                  </a:lnTo>
                  <a:lnTo>
                    <a:pt x="128372" y="813835"/>
                  </a:lnTo>
                  <a:lnTo>
                    <a:pt x="110007" y="855374"/>
                  </a:lnTo>
                  <a:lnTo>
                    <a:pt x="92962" y="897608"/>
                  </a:lnTo>
                  <a:lnTo>
                    <a:pt x="77263" y="940510"/>
                  </a:lnTo>
                  <a:lnTo>
                    <a:pt x="62935" y="984054"/>
                  </a:lnTo>
                  <a:lnTo>
                    <a:pt x="50004" y="1028214"/>
                  </a:lnTo>
                  <a:lnTo>
                    <a:pt x="38497" y="1072965"/>
                  </a:lnTo>
                  <a:lnTo>
                    <a:pt x="28440" y="1118280"/>
                  </a:lnTo>
                  <a:lnTo>
                    <a:pt x="19858" y="1164133"/>
                  </a:lnTo>
                  <a:lnTo>
                    <a:pt x="12779" y="1210498"/>
                  </a:lnTo>
                  <a:lnTo>
                    <a:pt x="7227" y="1257348"/>
                  </a:lnTo>
                  <a:lnTo>
                    <a:pt x="3229" y="1304659"/>
                  </a:lnTo>
                  <a:lnTo>
                    <a:pt x="811" y="1352403"/>
                  </a:lnTo>
                  <a:lnTo>
                    <a:pt x="0" y="1400555"/>
                  </a:lnTo>
                  <a:lnTo>
                    <a:pt x="811" y="1448708"/>
                  </a:lnTo>
                  <a:lnTo>
                    <a:pt x="3229" y="1496452"/>
                  </a:lnTo>
                  <a:lnTo>
                    <a:pt x="7227" y="1543763"/>
                  </a:lnTo>
                  <a:lnTo>
                    <a:pt x="12779" y="1590613"/>
                  </a:lnTo>
                  <a:lnTo>
                    <a:pt x="19858" y="1636978"/>
                  </a:lnTo>
                  <a:lnTo>
                    <a:pt x="28440" y="1682831"/>
                  </a:lnTo>
                  <a:lnTo>
                    <a:pt x="38497" y="1728146"/>
                  </a:lnTo>
                  <a:lnTo>
                    <a:pt x="50004" y="1772897"/>
                  </a:lnTo>
                  <a:lnTo>
                    <a:pt x="62935" y="1817057"/>
                  </a:lnTo>
                  <a:lnTo>
                    <a:pt x="77263" y="1860601"/>
                  </a:lnTo>
                  <a:lnTo>
                    <a:pt x="92962" y="1903503"/>
                  </a:lnTo>
                  <a:lnTo>
                    <a:pt x="110007" y="1945737"/>
                  </a:lnTo>
                  <a:lnTo>
                    <a:pt x="128372" y="1987276"/>
                  </a:lnTo>
                  <a:lnTo>
                    <a:pt x="148029" y="2028094"/>
                  </a:lnTo>
                  <a:lnTo>
                    <a:pt x="168954" y="2068166"/>
                  </a:lnTo>
                  <a:lnTo>
                    <a:pt x="191120" y="2107466"/>
                  </a:lnTo>
                  <a:lnTo>
                    <a:pt x="214502" y="2145966"/>
                  </a:lnTo>
                  <a:lnTo>
                    <a:pt x="239072" y="2183642"/>
                  </a:lnTo>
                  <a:lnTo>
                    <a:pt x="264805" y="2220467"/>
                  </a:lnTo>
                  <a:lnTo>
                    <a:pt x="291675" y="2256415"/>
                  </a:lnTo>
                  <a:lnTo>
                    <a:pt x="319656" y="2291460"/>
                  </a:lnTo>
                  <a:lnTo>
                    <a:pt x="348722" y="2325577"/>
                  </a:lnTo>
                  <a:lnTo>
                    <a:pt x="378846" y="2358738"/>
                  </a:lnTo>
                  <a:lnTo>
                    <a:pt x="410003" y="2390917"/>
                  </a:lnTo>
                  <a:lnTo>
                    <a:pt x="442167" y="2422090"/>
                  </a:lnTo>
                  <a:lnTo>
                    <a:pt x="475311" y="2452229"/>
                  </a:lnTo>
                  <a:lnTo>
                    <a:pt x="509409" y="2481309"/>
                  </a:lnTo>
                  <a:lnTo>
                    <a:pt x="544436" y="2509304"/>
                  </a:lnTo>
                  <a:lnTo>
                    <a:pt x="580366" y="2536187"/>
                  </a:lnTo>
                  <a:lnTo>
                    <a:pt x="617171" y="2561932"/>
                  </a:lnTo>
                  <a:lnTo>
                    <a:pt x="654827" y="2586514"/>
                  </a:lnTo>
                  <a:lnTo>
                    <a:pt x="693307" y="2609906"/>
                  </a:lnTo>
                  <a:lnTo>
                    <a:pt x="732584" y="2632082"/>
                  </a:lnTo>
                  <a:lnTo>
                    <a:pt x="772634" y="2653017"/>
                  </a:lnTo>
                  <a:lnTo>
                    <a:pt x="813430" y="2672683"/>
                  </a:lnTo>
                  <a:lnTo>
                    <a:pt x="854946" y="2691056"/>
                  </a:lnTo>
                  <a:lnTo>
                    <a:pt x="897155" y="2708109"/>
                  </a:lnTo>
                  <a:lnTo>
                    <a:pt x="940032" y="2723815"/>
                  </a:lnTo>
                  <a:lnTo>
                    <a:pt x="983551" y="2738150"/>
                  </a:lnTo>
                  <a:lnTo>
                    <a:pt x="1027685" y="2751086"/>
                  </a:lnTo>
                  <a:lnTo>
                    <a:pt x="1072409" y="2762598"/>
                  </a:lnTo>
                  <a:lnTo>
                    <a:pt x="1117696" y="2772659"/>
                  </a:lnTo>
                  <a:lnTo>
                    <a:pt x="1163521" y="2781244"/>
                  </a:lnTo>
                  <a:lnTo>
                    <a:pt x="1209857" y="2788327"/>
                  </a:lnTo>
                  <a:lnTo>
                    <a:pt x="1256679" y="2793881"/>
                  </a:lnTo>
                  <a:lnTo>
                    <a:pt x="1303959" y="2797881"/>
                  </a:lnTo>
                  <a:lnTo>
                    <a:pt x="1351673" y="2800299"/>
                  </a:lnTo>
                  <a:lnTo>
                    <a:pt x="1399794" y="2801112"/>
                  </a:lnTo>
                  <a:lnTo>
                    <a:pt x="1447914" y="2800299"/>
                  </a:lnTo>
                  <a:lnTo>
                    <a:pt x="1495628" y="2797881"/>
                  </a:lnTo>
                  <a:lnTo>
                    <a:pt x="1542908" y="2793881"/>
                  </a:lnTo>
                  <a:lnTo>
                    <a:pt x="1589730" y="2788327"/>
                  </a:lnTo>
                  <a:lnTo>
                    <a:pt x="1636066" y="2781244"/>
                  </a:lnTo>
                  <a:lnTo>
                    <a:pt x="1681891" y="2772659"/>
                  </a:lnTo>
                  <a:lnTo>
                    <a:pt x="1727178" y="2762598"/>
                  </a:lnTo>
                  <a:lnTo>
                    <a:pt x="1771902" y="2751086"/>
                  </a:lnTo>
                  <a:lnTo>
                    <a:pt x="1816036" y="2738150"/>
                  </a:lnTo>
                  <a:lnTo>
                    <a:pt x="1859555" y="2723815"/>
                  </a:lnTo>
                  <a:lnTo>
                    <a:pt x="1902432" y="2708109"/>
                  </a:lnTo>
                  <a:lnTo>
                    <a:pt x="1944641" y="2691056"/>
                  </a:lnTo>
                  <a:lnTo>
                    <a:pt x="1986157" y="2672683"/>
                  </a:lnTo>
                  <a:lnTo>
                    <a:pt x="2026953" y="2653017"/>
                  </a:lnTo>
                  <a:lnTo>
                    <a:pt x="2067003" y="2632082"/>
                  </a:lnTo>
                  <a:lnTo>
                    <a:pt x="2106280" y="2609906"/>
                  </a:lnTo>
                  <a:lnTo>
                    <a:pt x="2144760" y="2586514"/>
                  </a:lnTo>
                  <a:lnTo>
                    <a:pt x="2182416" y="2561932"/>
                  </a:lnTo>
                  <a:lnTo>
                    <a:pt x="2219221" y="2536187"/>
                  </a:lnTo>
                  <a:lnTo>
                    <a:pt x="2255151" y="2509304"/>
                  </a:lnTo>
                  <a:lnTo>
                    <a:pt x="2290178" y="2481309"/>
                  </a:lnTo>
                  <a:lnTo>
                    <a:pt x="2324276" y="2452229"/>
                  </a:lnTo>
                  <a:lnTo>
                    <a:pt x="2357420" y="2422090"/>
                  </a:lnTo>
                  <a:lnTo>
                    <a:pt x="2389584" y="2390917"/>
                  </a:lnTo>
                  <a:lnTo>
                    <a:pt x="2420741" y="2358738"/>
                  </a:lnTo>
                  <a:lnTo>
                    <a:pt x="2450865" y="2325577"/>
                  </a:lnTo>
                  <a:lnTo>
                    <a:pt x="2479931" y="2291460"/>
                  </a:lnTo>
                  <a:lnTo>
                    <a:pt x="2507912" y="2256415"/>
                  </a:lnTo>
                  <a:lnTo>
                    <a:pt x="2534782" y="2220467"/>
                  </a:lnTo>
                  <a:lnTo>
                    <a:pt x="2560515" y="2183642"/>
                  </a:lnTo>
                  <a:lnTo>
                    <a:pt x="2585085" y="2145966"/>
                  </a:lnTo>
                  <a:lnTo>
                    <a:pt x="2608467" y="2107466"/>
                  </a:lnTo>
                  <a:lnTo>
                    <a:pt x="2630633" y="2068166"/>
                  </a:lnTo>
                  <a:lnTo>
                    <a:pt x="2651558" y="2028094"/>
                  </a:lnTo>
                  <a:lnTo>
                    <a:pt x="2671215" y="1987276"/>
                  </a:lnTo>
                  <a:lnTo>
                    <a:pt x="2689580" y="1945737"/>
                  </a:lnTo>
                  <a:lnTo>
                    <a:pt x="2706625" y="1903503"/>
                  </a:lnTo>
                  <a:lnTo>
                    <a:pt x="2722324" y="1860601"/>
                  </a:lnTo>
                  <a:lnTo>
                    <a:pt x="2736652" y="1817057"/>
                  </a:lnTo>
                  <a:lnTo>
                    <a:pt x="2749583" y="1772897"/>
                  </a:lnTo>
                  <a:lnTo>
                    <a:pt x="2761090" y="1728146"/>
                  </a:lnTo>
                  <a:lnTo>
                    <a:pt x="2771147" y="1682831"/>
                  </a:lnTo>
                  <a:lnTo>
                    <a:pt x="2779729" y="1636978"/>
                  </a:lnTo>
                  <a:lnTo>
                    <a:pt x="2786808" y="1590613"/>
                  </a:lnTo>
                  <a:lnTo>
                    <a:pt x="2792360" y="1543763"/>
                  </a:lnTo>
                  <a:lnTo>
                    <a:pt x="2796358" y="1496452"/>
                  </a:lnTo>
                  <a:lnTo>
                    <a:pt x="2798776" y="1448708"/>
                  </a:lnTo>
                  <a:lnTo>
                    <a:pt x="2799588" y="1400555"/>
                  </a:lnTo>
                  <a:lnTo>
                    <a:pt x="2798776" y="1352403"/>
                  </a:lnTo>
                  <a:lnTo>
                    <a:pt x="2796358" y="1304659"/>
                  </a:lnTo>
                  <a:lnTo>
                    <a:pt x="2792360" y="1257348"/>
                  </a:lnTo>
                  <a:lnTo>
                    <a:pt x="2786808" y="1210498"/>
                  </a:lnTo>
                  <a:lnTo>
                    <a:pt x="2779729" y="1164133"/>
                  </a:lnTo>
                  <a:lnTo>
                    <a:pt x="2771147" y="1118280"/>
                  </a:lnTo>
                  <a:lnTo>
                    <a:pt x="2761090" y="1072965"/>
                  </a:lnTo>
                  <a:lnTo>
                    <a:pt x="2749583" y="1028214"/>
                  </a:lnTo>
                  <a:lnTo>
                    <a:pt x="2736652" y="984054"/>
                  </a:lnTo>
                  <a:lnTo>
                    <a:pt x="2722324" y="940510"/>
                  </a:lnTo>
                  <a:lnTo>
                    <a:pt x="2706625" y="897608"/>
                  </a:lnTo>
                  <a:lnTo>
                    <a:pt x="2689580" y="855374"/>
                  </a:lnTo>
                  <a:lnTo>
                    <a:pt x="2671215" y="813835"/>
                  </a:lnTo>
                  <a:lnTo>
                    <a:pt x="2651558" y="773017"/>
                  </a:lnTo>
                  <a:lnTo>
                    <a:pt x="2630633" y="732945"/>
                  </a:lnTo>
                  <a:lnTo>
                    <a:pt x="2608467" y="693645"/>
                  </a:lnTo>
                  <a:lnTo>
                    <a:pt x="2585085" y="655145"/>
                  </a:lnTo>
                  <a:lnTo>
                    <a:pt x="2560515" y="617469"/>
                  </a:lnTo>
                  <a:lnTo>
                    <a:pt x="2534782" y="580644"/>
                  </a:lnTo>
                  <a:lnTo>
                    <a:pt x="2507912" y="544696"/>
                  </a:lnTo>
                  <a:lnTo>
                    <a:pt x="2479931" y="509651"/>
                  </a:lnTo>
                  <a:lnTo>
                    <a:pt x="2450865" y="475534"/>
                  </a:lnTo>
                  <a:lnTo>
                    <a:pt x="2420741" y="442373"/>
                  </a:lnTo>
                  <a:lnTo>
                    <a:pt x="2389584" y="410194"/>
                  </a:lnTo>
                  <a:lnTo>
                    <a:pt x="2357420" y="379021"/>
                  </a:lnTo>
                  <a:lnTo>
                    <a:pt x="2324276" y="348882"/>
                  </a:lnTo>
                  <a:lnTo>
                    <a:pt x="2290178" y="319802"/>
                  </a:lnTo>
                  <a:lnTo>
                    <a:pt x="2255151" y="291807"/>
                  </a:lnTo>
                  <a:lnTo>
                    <a:pt x="2219221" y="264924"/>
                  </a:lnTo>
                  <a:lnTo>
                    <a:pt x="2182416" y="239179"/>
                  </a:lnTo>
                  <a:lnTo>
                    <a:pt x="2144760" y="214597"/>
                  </a:lnTo>
                  <a:lnTo>
                    <a:pt x="2106280" y="191205"/>
                  </a:lnTo>
                  <a:lnTo>
                    <a:pt x="2067003" y="169029"/>
                  </a:lnTo>
                  <a:lnTo>
                    <a:pt x="2026953" y="148094"/>
                  </a:lnTo>
                  <a:lnTo>
                    <a:pt x="1986157" y="128428"/>
                  </a:lnTo>
                  <a:lnTo>
                    <a:pt x="1944641" y="110055"/>
                  </a:lnTo>
                  <a:lnTo>
                    <a:pt x="1902432" y="93002"/>
                  </a:lnTo>
                  <a:lnTo>
                    <a:pt x="1859555" y="77296"/>
                  </a:lnTo>
                  <a:lnTo>
                    <a:pt x="1816036" y="62961"/>
                  </a:lnTo>
                  <a:lnTo>
                    <a:pt x="1771902" y="50025"/>
                  </a:lnTo>
                  <a:lnTo>
                    <a:pt x="1727178" y="38513"/>
                  </a:lnTo>
                  <a:lnTo>
                    <a:pt x="1681891" y="28452"/>
                  </a:lnTo>
                  <a:lnTo>
                    <a:pt x="1636066" y="19867"/>
                  </a:lnTo>
                  <a:lnTo>
                    <a:pt x="1589730" y="12784"/>
                  </a:lnTo>
                  <a:lnTo>
                    <a:pt x="1542908" y="7230"/>
                  </a:lnTo>
                  <a:lnTo>
                    <a:pt x="1495628" y="3230"/>
                  </a:lnTo>
                  <a:lnTo>
                    <a:pt x="1447914" y="812"/>
                  </a:lnTo>
                  <a:lnTo>
                    <a:pt x="139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6132" y="2057400"/>
              <a:ext cx="2799715" cy="2801620"/>
            </a:xfrm>
            <a:custGeom>
              <a:avLst/>
              <a:gdLst/>
              <a:ahLst/>
              <a:cxnLst/>
              <a:rect l="l" t="t" r="r" b="b"/>
              <a:pathLst>
                <a:path w="2799715" h="2801620">
                  <a:moveTo>
                    <a:pt x="0" y="1400555"/>
                  </a:moveTo>
                  <a:lnTo>
                    <a:pt x="811" y="1352403"/>
                  </a:lnTo>
                  <a:lnTo>
                    <a:pt x="3229" y="1304659"/>
                  </a:lnTo>
                  <a:lnTo>
                    <a:pt x="7227" y="1257348"/>
                  </a:lnTo>
                  <a:lnTo>
                    <a:pt x="12779" y="1210498"/>
                  </a:lnTo>
                  <a:lnTo>
                    <a:pt x="19858" y="1164133"/>
                  </a:lnTo>
                  <a:lnTo>
                    <a:pt x="28440" y="1118280"/>
                  </a:lnTo>
                  <a:lnTo>
                    <a:pt x="38497" y="1072965"/>
                  </a:lnTo>
                  <a:lnTo>
                    <a:pt x="50004" y="1028214"/>
                  </a:lnTo>
                  <a:lnTo>
                    <a:pt x="62935" y="984054"/>
                  </a:lnTo>
                  <a:lnTo>
                    <a:pt x="77263" y="940510"/>
                  </a:lnTo>
                  <a:lnTo>
                    <a:pt x="92962" y="897608"/>
                  </a:lnTo>
                  <a:lnTo>
                    <a:pt x="110007" y="855374"/>
                  </a:lnTo>
                  <a:lnTo>
                    <a:pt x="128372" y="813835"/>
                  </a:lnTo>
                  <a:lnTo>
                    <a:pt x="148029" y="773017"/>
                  </a:lnTo>
                  <a:lnTo>
                    <a:pt x="168954" y="732945"/>
                  </a:lnTo>
                  <a:lnTo>
                    <a:pt x="191120" y="693645"/>
                  </a:lnTo>
                  <a:lnTo>
                    <a:pt x="214502" y="655145"/>
                  </a:lnTo>
                  <a:lnTo>
                    <a:pt x="239072" y="617469"/>
                  </a:lnTo>
                  <a:lnTo>
                    <a:pt x="264805" y="580644"/>
                  </a:lnTo>
                  <a:lnTo>
                    <a:pt x="291675" y="544696"/>
                  </a:lnTo>
                  <a:lnTo>
                    <a:pt x="319656" y="509651"/>
                  </a:lnTo>
                  <a:lnTo>
                    <a:pt x="348722" y="475534"/>
                  </a:lnTo>
                  <a:lnTo>
                    <a:pt x="378846" y="442373"/>
                  </a:lnTo>
                  <a:lnTo>
                    <a:pt x="410003" y="410194"/>
                  </a:lnTo>
                  <a:lnTo>
                    <a:pt x="442167" y="379021"/>
                  </a:lnTo>
                  <a:lnTo>
                    <a:pt x="475311" y="348882"/>
                  </a:lnTo>
                  <a:lnTo>
                    <a:pt x="509409" y="319802"/>
                  </a:lnTo>
                  <a:lnTo>
                    <a:pt x="544436" y="291807"/>
                  </a:lnTo>
                  <a:lnTo>
                    <a:pt x="580366" y="264924"/>
                  </a:lnTo>
                  <a:lnTo>
                    <a:pt x="617171" y="239179"/>
                  </a:lnTo>
                  <a:lnTo>
                    <a:pt x="654827" y="214597"/>
                  </a:lnTo>
                  <a:lnTo>
                    <a:pt x="693307" y="191205"/>
                  </a:lnTo>
                  <a:lnTo>
                    <a:pt x="732584" y="169029"/>
                  </a:lnTo>
                  <a:lnTo>
                    <a:pt x="772634" y="148094"/>
                  </a:lnTo>
                  <a:lnTo>
                    <a:pt x="813430" y="128428"/>
                  </a:lnTo>
                  <a:lnTo>
                    <a:pt x="854946" y="110055"/>
                  </a:lnTo>
                  <a:lnTo>
                    <a:pt x="897155" y="93002"/>
                  </a:lnTo>
                  <a:lnTo>
                    <a:pt x="940032" y="77296"/>
                  </a:lnTo>
                  <a:lnTo>
                    <a:pt x="983551" y="62961"/>
                  </a:lnTo>
                  <a:lnTo>
                    <a:pt x="1027685" y="50025"/>
                  </a:lnTo>
                  <a:lnTo>
                    <a:pt x="1072409" y="38513"/>
                  </a:lnTo>
                  <a:lnTo>
                    <a:pt x="1117696" y="28452"/>
                  </a:lnTo>
                  <a:lnTo>
                    <a:pt x="1163521" y="19867"/>
                  </a:lnTo>
                  <a:lnTo>
                    <a:pt x="1209857" y="12784"/>
                  </a:lnTo>
                  <a:lnTo>
                    <a:pt x="1256679" y="7230"/>
                  </a:lnTo>
                  <a:lnTo>
                    <a:pt x="1303959" y="3230"/>
                  </a:lnTo>
                  <a:lnTo>
                    <a:pt x="1351673" y="812"/>
                  </a:lnTo>
                  <a:lnTo>
                    <a:pt x="1399794" y="0"/>
                  </a:lnTo>
                  <a:lnTo>
                    <a:pt x="1447914" y="812"/>
                  </a:lnTo>
                  <a:lnTo>
                    <a:pt x="1495628" y="3230"/>
                  </a:lnTo>
                  <a:lnTo>
                    <a:pt x="1542908" y="7230"/>
                  </a:lnTo>
                  <a:lnTo>
                    <a:pt x="1589730" y="12784"/>
                  </a:lnTo>
                  <a:lnTo>
                    <a:pt x="1636066" y="19867"/>
                  </a:lnTo>
                  <a:lnTo>
                    <a:pt x="1681891" y="28452"/>
                  </a:lnTo>
                  <a:lnTo>
                    <a:pt x="1727178" y="38513"/>
                  </a:lnTo>
                  <a:lnTo>
                    <a:pt x="1771902" y="50025"/>
                  </a:lnTo>
                  <a:lnTo>
                    <a:pt x="1816036" y="62961"/>
                  </a:lnTo>
                  <a:lnTo>
                    <a:pt x="1859555" y="77296"/>
                  </a:lnTo>
                  <a:lnTo>
                    <a:pt x="1902432" y="93002"/>
                  </a:lnTo>
                  <a:lnTo>
                    <a:pt x="1944641" y="110055"/>
                  </a:lnTo>
                  <a:lnTo>
                    <a:pt x="1986157" y="128428"/>
                  </a:lnTo>
                  <a:lnTo>
                    <a:pt x="2026953" y="148094"/>
                  </a:lnTo>
                  <a:lnTo>
                    <a:pt x="2067003" y="169029"/>
                  </a:lnTo>
                  <a:lnTo>
                    <a:pt x="2106280" y="191205"/>
                  </a:lnTo>
                  <a:lnTo>
                    <a:pt x="2144760" y="214597"/>
                  </a:lnTo>
                  <a:lnTo>
                    <a:pt x="2182416" y="239179"/>
                  </a:lnTo>
                  <a:lnTo>
                    <a:pt x="2219221" y="264924"/>
                  </a:lnTo>
                  <a:lnTo>
                    <a:pt x="2255151" y="291807"/>
                  </a:lnTo>
                  <a:lnTo>
                    <a:pt x="2290178" y="319802"/>
                  </a:lnTo>
                  <a:lnTo>
                    <a:pt x="2324276" y="348882"/>
                  </a:lnTo>
                  <a:lnTo>
                    <a:pt x="2357420" y="379021"/>
                  </a:lnTo>
                  <a:lnTo>
                    <a:pt x="2389584" y="410194"/>
                  </a:lnTo>
                  <a:lnTo>
                    <a:pt x="2420741" y="442373"/>
                  </a:lnTo>
                  <a:lnTo>
                    <a:pt x="2450865" y="475534"/>
                  </a:lnTo>
                  <a:lnTo>
                    <a:pt x="2479931" y="509651"/>
                  </a:lnTo>
                  <a:lnTo>
                    <a:pt x="2507912" y="544696"/>
                  </a:lnTo>
                  <a:lnTo>
                    <a:pt x="2534782" y="580644"/>
                  </a:lnTo>
                  <a:lnTo>
                    <a:pt x="2560515" y="617469"/>
                  </a:lnTo>
                  <a:lnTo>
                    <a:pt x="2585085" y="655145"/>
                  </a:lnTo>
                  <a:lnTo>
                    <a:pt x="2608467" y="693645"/>
                  </a:lnTo>
                  <a:lnTo>
                    <a:pt x="2630633" y="732945"/>
                  </a:lnTo>
                  <a:lnTo>
                    <a:pt x="2651558" y="773017"/>
                  </a:lnTo>
                  <a:lnTo>
                    <a:pt x="2671215" y="813835"/>
                  </a:lnTo>
                  <a:lnTo>
                    <a:pt x="2689580" y="855374"/>
                  </a:lnTo>
                  <a:lnTo>
                    <a:pt x="2706625" y="897608"/>
                  </a:lnTo>
                  <a:lnTo>
                    <a:pt x="2722324" y="940510"/>
                  </a:lnTo>
                  <a:lnTo>
                    <a:pt x="2736652" y="984054"/>
                  </a:lnTo>
                  <a:lnTo>
                    <a:pt x="2749583" y="1028214"/>
                  </a:lnTo>
                  <a:lnTo>
                    <a:pt x="2761090" y="1072965"/>
                  </a:lnTo>
                  <a:lnTo>
                    <a:pt x="2771147" y="1118280"/>
                  </a:lnTo>
                  <a:lnTo>
                    <a:pt x="2779729" y="1164133"/>
                  </a:lnTo>
                  <a:lnTo>
                    <a:pt x="2786808" y="1210498"/>
                  </a:lnTo>
                  <a:lnTo>
                    <a:pt x="2792360" y="1257348"/>
                  </a:lnTo>
                  <a:lnTo>
                    <a:pt x="2796358" y="1304659"/>
                  </a:lnTo>
                  <a:lnTo>
                    <a:pt x="2798776" y="1352403"/>
                  </a:lnTo>
                  <a:lnTo>
                    <a:pt x="2799588" y="1400555"/>
                  </a:lnTo>
                  <a:lnTo>
                    <a:pt x="2798776" y="1448708"/>
                  </a:lnTo>
                  <a:lnTo>
                    <a:pt x="2796358" y="1496452"/>
                  </a:lnTo>
                  <a:lnTo>
                    <a:pt x="2792360" y="1543763"/>
                  </a:lnTo>
                  <a:lnTo>
                    <a:pt x="2786808" y="1590613"/>
                  </a:lnTo>
                  <a:lnTo>
                    <a:pt x="2779729" y="1636978"/>
                  </a:lnTo>
                  <a:lnTo>
                    <a:pt x="2771147" y="1682831"/>
                  </a:lnTo>
                  <a:lnTo>
                    <a:pt x="2761090" y="1728146"/>
                  </a:lnTo>
                  <a:lnTo>
                    <a:pt x="2749583" y="1772897"/>
                  </a:lnTo>
                  <a:lnTo>
                    <a:pt x="2736652" y="1817057"/>
                  </a:lnTo>
                  <a:lnTo>
                    <a:pt x="2722324" y="1860601"/>
                  </a:lnTo>
                  <a:lnTo>
                    <a:pt x="2706625" y="1903503"/>
                  </a:lnTo>
                  <a:lnTo>
                    <a:pt x="2689580" y="1945737"/>
                  </a:lnTo>
                  <a:lnTo>
                    <a:pt x="2671215" y="1987276"/>
                  </a:lnTo>
                  <a:lnTo>
                    <a:pt x="2651558" y="2028094"/>
                  </a:lnTo>
                  <a:lnTo>
                    <a:pt x="2630633" y="2068166"/>
                  </a:lnTo>
                  <a:lnTo>
                    <a:pt x="2608467" y="2107466"/>
                  </a:lnTo>
                  <a:lnTo>
                    <a:pt x="2585085" y="2145966"/>
                  </a:lnTo>
                  <a:lnTo>
                    <a:pt x="2560515" y="2183642"/>
                  </a:lnTo>
                  <a:lnTo>
                    <a:pt x="2534782" y="2220467"/>
                  </a:lnTo>
                  <a:lnTo>
                    <a:pt x="2507912" y="2256415"/>
                  </a:lnTo>
                  <a:lnTo>
                    <a:pt x="2479931" y="2291460"/>
                  </a:lnTo>
                  <a:lnTo>
                    <a:pt x="2450865" y="2325577"/>
                  </a:lnTo>
                  <a:lnTo>
                    <a:pt x="2420741" y="2358738"/>
                  </a:lnTo>
                  <a:lnTo>
                    <a:pt x="2389584" y="2390917"/>
                  </a:lnTo>
                  <a:lnTo>
                    <a:pt x="2357420" y="2422090"/>
                  </a:lnTo>
                  <a:lnTo>
                    <a:pt x="2324276" y="2452229"/>
                  </a:lnTo>
                  <a:lnTo>
                    <a:pt x="2290178" y="2481309"/>
                  </a:lnTo>
                  <a:lnTo>
                    <a:pt x="2255151" y="2509304"/>
                  </a:lnTo>
                  <a:lnTo>
                    <a:pt x="2219221" y="2536187"/>
                  </a:lnTo>
                  <a:lnTo>
                    <a:pt x="2182416" y="2561932"/>
                  </a:lnTo>
                  <a:lnTo>
                    <a:pt x="2144760" y="2586514"/>
                  </a:lnTo>
                  <a:lnTo>
                    <a:pt x="2106280" y="2609906"/>
                  </a:lnTo>
                  <a:lnTo>
                    <a:pt x="2067003" y="2632082"/>
                  </a:lnTo>
                  <a:lnTo>
                    <a:pt x="2026953" y="2653017"/>
                  </a:lnTo>
                  <a:lnTo>
                    <a:pt x="1986157" y="2672683"/>
                  </a:lnTo>
                  <a:lnTo>
                    <a:pt x="1944641" y="2691056"/>
                  </a:lnTo>
                  <a:lnTo>
                    <a:pt x="1902432" y="2708109"/>
                  </a:lnTo>
                  <a:lnTo>
                    <a:pt x="1859555" y="2723815"/>
                  </a:lnTo>
                  <a:lnTo>
                    <a:pt x="1816036" y="2738150"/>
                  </a:lnTo>
                  <a:lnTo>
                    <a:pt x="1771902" y="2751086"/>
                  </a:lnTo>
                  <a:lnTo>
                    <a:pt x="1727178" y="2762598"/>
                  </a:lnTo>
                  <a:lnTo>
                    <a:pt x="1681891" y="2772659"/>
                  </a:lnTo>
                  <a:lnTo>
                    <a:pt x="1636066" y="2781244"/>
                  </a:lnTo>
                  <a:lnTo>
                    <a:pt x="1589730" y="2788327"/>
                  </a:lnTo>
                  <a:lnTo>
                    <a:pt x="1542908" y="2793881"/>
                  </a:lnTo>
                  <a:lnTo>
                    <a:pt x="1495628" y="2797881"/>
                  </a:lnTo>
                  <a:lnTo>
                    <a:pt x="1447914" y="2800299"/>
                  </a:lnTo>
                  <a:lnTo>
                    <a:pt x="1399794" y="2801112"/>
                  </a:lnTo>
                  <a:lnTo>
                    <a:pt x="1351673" y="2800299"/>
                  </a:lnTo>
                  <a:lnTo>
                    <a:pt x="1303959" y="2797881"/>
                  </a:lnTo>
                  <a:lnTo>
                    <a:pt x="1256679" y="2793881"/>
                  </a:lnTo>
                  <a:lnTo>
                    <a:pt x="1209857" y="2788327"/>
                  </a:lnTo>
                  <a:lnTo>
                    <a:pt x="1163521" y="2781244"/>
                  </a:lnTo>
                  <a:lnTo>
                    <a:pt x="1117696" y="2772659"/>
                  </a:lnTo>
                  <a:lnTo>
                    <a:pt x="1072409" y="2762598"/>
                  </a:lnTo>
                  <a:lnTo>
                    <a:pt x="1027685" y="2751086"/>
                  </a:lnTo>
                  <a:lnTo>
                    <a:pt x="983551" y="2738150"/>
                  </a:lnTo>
                  <a:lnTo>
                    <a:pt x="940032" y="2723815"/>
                  </a:lnTo>
                  <a:lnTo>
                    <a:pt x="897155" y="2708109"/>
                  </a:lnTo>
                  <a:lnTo>
                    <a:pt x="854946" y="2691056"/>
                  </a:lnTo>
                  <a:lnTo>
                    <a:pt x="813430" y="2672683"/>
                  </a:lnTo>
                  <a:lnTo>
                    <a:pt x="772634" y="2653017"/>
                  </a:lnTo>
                  <a:lnTo>
                    <a:pt x="732584" y="2632082"/>
                  </a:lnTo>
                  <a:lnTo>
                    <a:pt x="693307" y="2609906"/>
                  </a:lnTo>
                  <a:lnTo>
                    <a:pt x="654827" y="2586514"/>
                  </a:lnTo>
                  <a:lnTo>
                    <a:pt x="617171" y="2561932"/>
                  </a:lnTo>
                  <a:lnTo>
                    <a:pt x="580366" y="2536187"/>
                  </a:lnTo>
                  <a:lnTo>
                    <a:pt x="544436" y="2509304"/>
                  </a:lnTo>
                  <a:lnTo>
                    <a:pt x="509409" y="2481309"/>
                  </a:lnTo>
                  <a:lnTo>
                    <a:pt x="475311" y="2452229"/>
                  </a:lnTo>
                  <a:lnTo>
                    <a:pt x="442167" y="2422090"/>
                  </a:lnTo>
                  <a:lnTo>
                    <a:pt x="410003" y="2390917"/>
                  </a:lnTo>
                  <a:lnTo>
                    <a:pt x="378846" y="2358738"/>
                  </a:lnTo>
                  <a:lnTo>
                    <a:pt x="348722" y="2325577"/>
                  </a:lnTo>
                  <a:lnTo>
                    <a:pt x="319656" y="2291460"/>
                  </a:lnTo>
                  <a:lnTo>
                    <a:pt x="291675" y="2256415"/>
                  </a:lnTo>
                  <a:lnTo>
                    <a:pt x="264805" y="2220467"/>
                  </a:lnTo>
                  <a:lnTo>
                    <a:pt x="239072" y="2183642"/>
                  </a:lnTo>
                  <a:lnTo>
                    <a:pt x="214502" y="2145966"/>
                  </a:lnTo>
                  <a:lnTo>
                    <a:pt x="191120" y="2107466"/>
                  </a:lnTo>
                  <a:lnTo>
                    <a:pt x="168954" y="2068166"/>
                  </a:lnTo>
                  <a:lnTo>
                    <a:pt x="148029" y="2028094"/>
                  </a:lnTo>
                  <a:lnTo>
                    <a:pt x="128372" y="1987276"/>
                  </a:lnTo>
                  <a:lnTo>
                    <a:pt x="110007" y="1945737"/>
                  </a:lnTo>
                  <a:lnTo>
                    <a:pt x="92962" y="1903503"/>
                  </a:lnTo>
                  <a:lnTo>
                    <a:pt x="77263" y="1860601"/>
                  </a:lnTo>
                  <a:lnTo>
                    <a:pt x="62935" y="1817057"/>
                  </a:lnTo>
                  <a:lnTo>
                    <a:pt x="50004" y="1772897"/>
                  </a:lnTo>
                  <a:lnTo>
                    <a:pt x="38497" y="1728146"/>
                  </a:lnTo>
                  <a:lnTo>
                    <a:pt x="28440" y="1682831"/>
                  </a:lnTo>
                  <a:lnTo>
                    <a:pt x="19858" y="1636978"/>
                  </a:lnTo>
                  <a:lnTo>
                    <a:pt x="12779" y="1590613"/>
                  </a:lnTo>
                  <a:lnTo>
                    <a:pt x="7227" y="1543763"/>
                  </a:lnTo>
                  <a:lnTo>
                    <a:pt x="3229" y="1496452"/>
                  </a:lnTo>
                  <a:lnTo>
                    <a:pt x="811" y="1448708"/>
                  </a:lnTo>
                  <a:lnTo>
                    <a:pt x="0" y="1400555"/>
                  </a:lnTo>
                  <a:close/>
                </a:path>
              </a:pathLst>
            </a:custGeom>
            <a:ln w="9525">
              <a:solidFill>
                <a:srgbClr val="0086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057" y="235077"/>
            <a:ext cx="906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Alcune</a:t>
            </a:r>
            <a:r>
              <a:rPr sz="3600" spc="-15" dirty="0"/>
              <a:t> </a:t>
            </a:r>
            <a:r>
              <a:rPr sz="3600" spc="-5" dirty="0"/>
              <a:t>norme</a:t>
            </a:r>
            <a:r>
              <a:rPr sz="3600" spc="-15" dirty="0"/>
              <a:t> </a:t>
            </a:r>
            <a:r>
              <a:rPr sz="3600" dirty="0"/>
              <a:t>precedenti</a:t>
            </a:r>
            <a:r>
              <a:rPr sz="3600" spc="-15" dirty="0"/>
              <a:t> </a:t>
            </a:r>
            <a:r>
              <a:rPr sz="3600" spc="-5" dirty="0"/>
              <a:t>alle</a:t>
            </a:r>
            <a:r>
              <a:rPr sz="3600" spc="-15" dirty="0"/>
              <a:t> </a:t>
            </a:r>
            <a:r>
              <a:rPr sz="3600" dirty="0"/>
              <a:t>Linee</a:t>
            </a:r>
            <a:r>
              <a:rPr sz="3600" spc="-15" dirty="0"/>
              <a:t> </a:t>
            </a:r>
            <a:r>
              <a:rPr sz="3600" spc="-5" dirty="0"/>
              <a:t>guida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2360" y="1653997"/>
            <a:ext cx="10353040" cy="3500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001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D.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Lgs.</a:t>
            </a:r>
            <a:r>
              <a:rPr sz="22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14</a:t>
            </a:r>
            <a:r>
              <a:rPr sz="22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gennaio</a:t>
            </a:r>
            <a:r>
              <a:rPr sz="22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2008,</a:t>
            </a:r>
            <a:r>
              <a:rPr sz="22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n.</a:t>
            </a:r>
            <a:r>
              <a:rPr sz="22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21</a:t>
            </a:r>
            <a:r>
              <a:rPr sz="22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-10" dirty="0">
                <a:latin typeface="Arial MT"/>
                <a:cs typeface="Arial MT"/>
              </a:rPr>
              <a:t>“</a:t>
            </a:r>
            <a:r>
              <a:rPr sz="2200" i="1" spc="-10" dirty="0">
                <a:latin typeface="Arial"/>
                <a:cs typeface="Arial"/>
              </a:rPr>
              <a:t>Norme</a:t>
            </a:r>
            <a:r>
              <a:rPr sz="2200" i="1" spc="4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per</a:t>
            </a:r>
            <a:r>
              <a:rPr sz="2200" i="1" dirty="0">
                <a:latin typeface="Arial"/>
                <a:cs typeface="Arial"/>
              </a:rPr>
              <a:t> la definizione </a:t>
            </a:r>
            <a:r>
              <a:rPr sz="2200" i="1" spc="-5" dirty="0">
                <a:latin typeface="Arial"/>
                <a:cs typeface="Arial"/>
              </a:rPr>
              <a:t>dei percorsi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di 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orientamento</a:t>
            </a:r>
            <a:r>
              <a:rPr sz="2200" i="1" spc="5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all'istruzione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universitaria</a:t>
            </a:r>
            <a:r>
              <a:rPr sz="2200" i="1" spc="2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e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all'alta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formazione</a:t>
            </a:r>
            <a:r>
              <a:rPr sz="2200" i="1" spc="4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artistica,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musicale</a:t>
            </a:r>
            <a:r>
              <a:rPr sz="2200" i="1" spc="2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e </a:t>
            </a:r>
            <a:r>
              <a:rPr sz="2200" i="1" spc="-59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coreutica, per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il</a:t>
            </a:r>
            <a:r>
              <a:rPr sz="2200" i="1" spc="-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raccordo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tra</a:t>
            </a:r>
            <a:r>
              <a:rPr sz="2200" i="1" spc="1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la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scuola</a:t>
            </a:r>
            <a:r>
              <a:rPr sz="2200" i="1" spc="-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e </a:t>
            </a:r>
            <a:r>
              <a:rPr sz="2200" i="1" dirty="0">
                <a:latin typeface="Arial"/>
                <a:cs typeface="Arial"/>
              </a:rPr>
              <a:t>le</a:t>
            </a:r>
            <a:r>
              <a:rPr sz="2200" i="1" spc="-5" dirty="0">
                <a:latin typeface="Arial"/>
                <a:cs typeface="Arial"/>
              </a:rPr>
              <a:t> università</a:t>
            </a:r>
            <a:r>
              <a:rPr sz="2200" i="1" spc="-10" dirty="0">
                <a:latin typeface="Arial"/>
                <a:cs typeface="Arial"/>
              </a:rPr>
              <a:t> </a:t>
            </a:r>
            <a:r>
              <a:rPr sz="2200" i="1" spc="25" dirty="0">
                <a:latin typeface="Arial"/>
                <a:cs typeface="Arial"/>
              </a:rPr>
              <a:t>…</a:t>
            </a:r>
            <a:r>
              <a:rPr sz="2200" spc="25" dirty="0">
                <a:latin typeface="Arial MT"/>
                <a:cs typeface="Arial MT"/>
              </a:rPr>
              <a:t>”</a:t>
            </a:r>
            <a:endParaRPr sz="2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Piano</a:t>
            </a:r>
            <a:r>
              <a:rPr sz="22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nazionale</a:t>
            </a:r>
            <a:r>
              <a:rPr sz="2200" b="1" i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2200" b="1" i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orientamento:</a:t>
            </a:r>
            <a:r>
              <a:rPr sz="2200" b="1" i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Linee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guida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in</a:t>
            </a:r>
            <a:r>
              <a:rPr sz="2200" i="1" spc="1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materia</a:t>
            </a:r>
            <a:r>
              <a:rPr sz="2200" i="1" spc="5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di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orientamento</a:t>
            </a:r>
            <a:r>
              <a:rPr sz="2200" i="1" spc="5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lungo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i="1" spc="-5" dirty="0">
                <a:latin typeface="Arial"/>
                <a:cs typeface="Arial"/>
              </a:rPr>
              <a:t>tutto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l’arco</a:t>
            </a:r>
            <a:r>
              <a:rPr sz="2200" i="1" spc="2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della</a:t>
            </a:r>
            <a:r>
              <a:rPr sz="2200" i="1" dirty="0">
                <a:latin typeface="Arial"/>
                <a:cs typeface="Arial"/>
              </a:rPr>
              <a:t> vita</a:t>
            </a:r>
            <a:r>
              <a:rPr sz="2200" dirty="0">
                <a:latin typeface="Arial MT"/>
                <a:cs typeface="Arial MT"/>
              </a:rPr>
              <a:t>, </a:t>
            </a:r>
            <a:r>
              <a:rPr sz="2200" spc="-5" dirty="0">
                <a:latin typeface="Arial MT"/>
                <a:cs typeface="Arial MT"/>
              </a:rPr>
              <a:t>trasmesse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C.M.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43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15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aprile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2009</a:t>
            </a:r>
            <a:endParaRPr sz="2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  <a:tab pos="7527925" algn="l"/>
              </a:tabLst>
            </a:pP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Linee</a:t>
            </a:r>
            <a:r>
              <a:rPr sz="2200" b="1" i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guida</a:t>
            </a:r>
            <a:r>
              <a:rPr sz="2200" b="1" i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nazionali</a:t>
            </a:r>
            <a:r>
              <a:rPr sz="2200" b="1" i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per</a:t>
            </a:r>
            <a:r>
              <a:rPr sz="2200" b="1" i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l’orientamento</a:t>
            </a:r>
            <a:r>
              <a:rPr sz="2200" b="1" i="1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permanente	</a:t>
            </a:r>
            <a:r>
              <a:rPr sz="2200" spc="-5" dirty="0">
                <a:latin typeface="Arial MT"/>
                <a:cs typeface="Arial MT"/>
              </a:rPr>
              <a:t>trasmesse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Nota</a:t>
            </a:r>
            <a:endParaRPr sz="22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MIUR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n. 4232 del 19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febbraio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2014</a:t>
            </a:r>
            <a:endParaRPr sz="2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Parere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autonomo</a:t>
            </a:r>
            <a:r>
              <a:rPr sz="2200" b="1" i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espresso</a:t>
            </a:r>
            <a:r>
              <a:rPr sz="2200" b="1" i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dal</a:t>
            </a:r>
            <a:r>
              <a:rPr sz="2200" b="1" i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CSPI</a:t>
            </a:r>
            <a:r>
              <a:rPr sz="22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2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materia</a:t>
            </a:r>
            <a:r>
              <a:rPr sz="2200" b="1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22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orientamento</a:t>
            </a:r>
            <a:r>
              <a:rPr sz="2200" b="1" i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Arial"/>
                <a:cs typeface="Arial"/>
              </a:rPr>
              <a:t>scolastico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reso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nell’adunanza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18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gennaio</a:t>
            </a:r>
            <a:r>
              <a:rPr sz="2200" spc="-10" dirty="0">
                <a:latin typeface="Arial MT"/>
                <a:cs typeface="Arial MT"/>
              </a:rPr>
              <a:t> 2018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4360" y="299085"/>
            <a:ext cx="5777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Linee</a:t>
            </a:r>
            <a:r>
              <a:rPr spc="15" dirty="0"/>
              <a:t> </a:t>
            </a:r>
            <a:r>
              <a:rPr spc="-5" dirty="0"/>
              <a:t>guida:</a:t>
            </a:r>
            <a:r>
              <a:rPr spc="30" dirty="0"/>
              <a:t> </a:t>
            </a:r>
            <a:r>
              <a:rPr spc="-5" dirty="0"/>
              <a:t>il</a:t>
            </a:r>
            <a:r>
              <a:rPr spc="-20" dirty="0"/>
              <a:t> </a:t>
            </a:r>
            <a:r>
              <a:rPr spc="-5" dirty="0"/>
              <a:t>tutor</a:t>
            </a:r>
            <a:r>
              <a:rPr spc="20" dirty="0"/>
              <a:t> </a:t>
            </a:r>
            <a:r>
              <a:rPr spc="-5" dirty="0"/>
              <a:t>e l’orientatore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123" y="1151890"/>
            <a:ext cx="1093406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8.3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questa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prospettiva,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ogni </a:t>
            </a:r>
            <a:r>
              <a:rPr sz="1800" b="1" spc="-5" dirty="0">
                <a:latin typeface="Arial"/>
                <a:cs typeface="Arial"/>
              </a:rPr>
              <a:t>istituzione scolastica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 formativa individua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i docenti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 classe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delle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scuole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secondarie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primo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secondo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grado,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chiamati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svolgere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funzione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“tutor”</a:t>
            </a:r>
            <a:r>
              <a:rPr sz="1800" b="1" spc="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gruppi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studenti,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un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dialogo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costante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 lo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studente,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famiglia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colleghi,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svolgendo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due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attività: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aiutare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ogni studente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rivedere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fondamentali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contraddistinguono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ogni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E-Portfolio</a:t>
            </a:r>
            <a:endParaRPr sz="18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costituirsi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“consigliere”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delle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famiglie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nei</a:t>
            </a:r>
            <a:r>
              <a:rPr sz="1800" spc="-5" dirty="0">
                <a:latin typeface="Arial MT"/>
                <a:cs typeface="Arial MT"/>
              </a:rPr>
              <a:t> momenti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scelta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dei</a:t>
            </a:r>
            <a:r>
              <a:rPr sz="1800" spc="-5" dirty="0">
                <a:latin typeface="Arial MT"/>
                <a:cs typeface="Arial MT"/>
              </a:rPr>
              <a:t> percorsi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formativi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e/o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delle </a:t>
            </a:r>
            <a:r>
              <a:rPr sz="1800" spc="-5" dirty="0">
                <a:latin typeface="Arial MT"/>
                <a:cs typeface="Arial MT"/>
              </a:rPr>
              <a:t> prospettive professionali,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anche alla</a:t>
            </a:r>
            <a:r>
              <a:rPr sz="1800" dirty="0">
                <a:latin typeface="Arial MT"/>
                <a:cs typeface="Arial MT"/>
              </a:rPr>
              <a:t> luce dei </a:t>
            </a:r>
            <a:r>
              <a:rPr sz="1800" spc="-5" dirty="0">
                <a:latin typeface="Arial MT"/>
                <a:cs typeface="Arial MT"/>
              </a:rPr>
              <a:t>dati</a:t>
            </a:r>
            <a:r>
              <a:rPr sz="1800" dirty="0">
                <a:latin typeface="Arial MT"/>
                <a:cs typeface="Arial MT"/>
              </a:rPr>
              <a:t> territoriali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nazionali,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delle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informazioni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contenute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nella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piattaforma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digitale</a:t>
            </a:r>
            <a:r>
              <a:rPr sz="1800" dirty="0">
                <a:latin typeface="Arial MT"/>
                <a:cs typeface="Arial MT"/>
              </a:rPr>
              <a:t> unica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l’orientamento</a:t>
            </a:r>
            <a:r>
              <a:rPr sz="1800" dirty="0">
                <a:latin typeface="Arial MT"/>
                <a:cs typeface="Arial MT"/>
              </a:rPr>
              <a:t> di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punto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10,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avvalendosi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eventualmente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supporto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figura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punto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10.2.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10.2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sostegno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dell’orientamento,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ogni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istituzione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scolastica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nell’ambito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proprio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quadro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organizzativo e finanziario, individua una figura (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orientatore</a:t>
            </a:r>
            <a:r>
              <a:rPr sz="1800" spc="-5" dirty="0">
                <a:latin typeface="Arial MT"/>
                <a:cs typeface="Arial MT"/>
              </a:rPr>
              <a:t>) che, nel </a:t>
            </a:r>
            <a:r>
              <a:rPr sz="1800" dirty="0">
                <a:latin typeface="Arial MT"/>
                <a:cs typeface="Arial MT"/>
              </a:rPr>
              <a:t>gestire </a:t>
            </a:r>
            <a:r>
              <a:rPr sz="1800" spc="-5" dirty="0">
                <a:latin typeface="Arial MT"/>
                <a:cs typeface="Arial MT"/>
              </a:rPr>
              <a:t>i dati forniti </a:t>
            </a:r>
            <a:r>
              <a:rPr sz="1800" dirty="0">
                <a:latin typeface="Arial MT"/>
                <a:cs typeface="Arial MT"/>
              </a:rPr>
              <a:t>dal Ministero di </a:t>
            </a:r>
            <a:r>
              <a:rPr sz="1800" spc="-5" dirty="0">
                <a:latin typeface="Arial MT"/>
                <a:cs typeface="Arial MT"/>
              </a:rPr>
              <a:t>cui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punto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10.1,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preoccupi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raffinarli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integrarli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quelli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specifici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raccolti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nelle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differenti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realtà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economiche territoriali, </a:t>
            </a:r>
            <a:r>
              <a:rPr sz="1800" dirty="0">
                <a:latin typeface="Arial MT"/>
                <a:cs typeface="Arial MT"/>
              </a:rPr>
              <a:t>così </a:t>
            </a:r>
            <a:r>
              <a:rPr sz="1800" spc="-5" dirty="0">
                <a:latin typeface="Arial MT"/>
                <a:cs typeface="Arial MT"/>
              </a:rPr>
              <a:t>da </a:t>
            </a:r>
            <a:r>
              <a:rPr sz="1800" dirty="0">
                <a:latin typeface="Arial MT"/>
                <a:cs typeface="Arial MT"/>
              </a:rPr>
              <a:t>metterli </a:t>
            </a:r>
            <a:r>
              <a:rPr sz="1800" spc="-5" dirty="0">
                <a:latin typeface="Arial MT"/>
                <a:cs typeface="Arial MT"/>
              </a:rPr>
              <a:t>a disposizione </a:t>
            </a:r>
            <a:r>
              <a:rPr sz="1800" dirty="0">
                <a:latin typeface="Arial MT"/>
                <a:cs typeface="Arial MT"/>
              </a:rPr>
              <a:t>dei </a:t>
            </a:r>
            <a:r>
              <a:rPr sz="1800" spc="-5" dirty="0">
                <a:latin typeface="Arial MT"/>
                <a:cs typeface="Arial MT"/>
              </a:rPr>
              <a:t>docenti (in particolare </a:t>
            </a:r>
            <a:r>
              <a:rPr sz="1800" dirty="0">
                <a:latin typeface="Arial MT"/>
                <a:cs typeface="Arial MT"/>
              </a:rPr>
              <a:t>dei </a:t>
            </a:r>
            <a:r>
              <a:rPr sz="1800" spc="-5" dirty="0">
                <a:latin typeface="Arial MT"/>
                <a:cs typeface="Arial MT"/>
              </a:rPr>
              <a:t>docenti </a:t>
            </a:r>
            <a:r>
              <a:rPr sz="1800" dirty="0">
                <a:latin typeface="Arial MT"/>
                <a:cs typeface="Arial MT"/>
              </a:rPr>
              <a:t>tutor), </a:t>
            </a:r>
            <a:r>
              <a:rPr sz="1800" spc="-5" dirty="0">
                <a:latin typeface="Arial MT"/>
                <a:cs typeface="Arial MT"/>
              </a:rPr>
              <a:t>delle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famiglie </a:t>
            </a:r>
            <a:r>
              <a:rPr sz="1800" dirty="0">
                <a:latin typeface="Arial MT"/>
                <a:cs typeface="Arial MT"/>
              </a:rPr>
              <a:t>e </a:t>
            </a:r>
            <a:r>
              <a:rPr sz="1800" spc="-5" dirty="0">
                <a:latin typeface="Arial MT"/>
                <a:cs typeface="Arial MT"/>
              </a:rPr>
              <a:t>degli studenti, </a:t>
            </a:r>
            <a:r>
              <a:rPr sz="1800" dirty="0">
                <a:latin typeface="Arial MT"/>
                <a:cs typeface="Arial MT"/>
              </a:rPr>
              <a:t>anche </a:t>
            </a:r>
            <a:r>
              <a:rPr sz="1800" spc="-5" dirty="0">
                <a:latin typeface="Arial MT"/>
                <a:cs typeface="Arial MT"/>
              </a:rPr>
              <a:t>nell’ottica di agevolare la prosecuzione </a:t>
            </a:r>
            <a:r>
              <a:rPr sz="1800" spc="-10" dirty="0">
                <a:latin typeface="Arial MT"/>
                <a:cs typeface="Arial MT"/>
              </a:rPr>
              <a:t>del </a:t>
            </a:r>
            <a:r>
              <a:rPr sz="1800" spc="-5" dirty="0">
                <a:latin typeface="Arial MT"/>
                <a:cs typeface="Arial MT"/>
              </a:rPr>
              <a:t>percorso di </a:t>
            </a:r>
            <a:r>
              <a:rPr sz="1800" spc="-10" dirty="0">
                <a:latin typeface="Arial MT"/>
                <a:cs typeface="Arial MT"/>
              </a:rPr>
              <a:t>studi </a:t>
            </a:r>
            <a:r>
              <a:rPr sz="1800" dirty="0">
                <a:latin typeface="Arial MT"/>
                <a:cs typeface="Arial MT"/>
              </a:rPr>
              <a:t>o </a:t>
            </a:r>
            <a:r>
              <a:rPr sz="1800" spc="-5" dirty="0">
                <a:latin typeface="Arial MT"/>
                <a:cs typeface="Arial MT"/>
              </a:rPr>
              <a:t>l’ingresso </a:t>
            </a:r>
            <a:r>
              <a:rPr sz="1800" spc="-10" dirty="0">
                <a:latin typeface="Arial MT"/>
                <a:cs typeface="Arial MT"/>
              </a:rPr>
              <a:t>nel </a:t>
            </a:r>
            <a:r>
              <a:rPr sz="1800" spc="-5" dirty="0">
                <a:latin typeface="Arial MT"/>
                <a:cs typeface="Arial MT"/>
              </a:rPr>
              <a:t> mondo </a:t>
            </a:r>
            <a:r>
              <a:rPr sz="1800" dirty="0">
                <a:latin typeface="Arial MT"/>
                <a:cs typeface="Arial MT"/>
              </a:rPr>
              <a:t>del </a:t>
            </a:r>
            <a:r>
              <a:rPr sz="1800" spc="-5" dirty="0">
                <a:latin typeface="Arial MT"/>
                <a:cs typeface="Arial MT"/>
              </a:rPr>
              <a:t>lavoro.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tale contesto le istituzioni </a:t>
            </a:r>
            <a:r>
              <a:rPr sz="1800" dirty="0">
                <a:latin typeface="Arial MT"/>
                <a:cs typeface="Arial MT"/>
              </a:rPr>
              <a:t>scolastiche </a:t>
            </a:r>
            <a:r>
              <a:rPr sz="1800" spc="-5" dirty="0">
                <a:latin typeface="Arial MT"/>
                <a:cs typeface="Arial MT"/>
              </a:rPr>
              <a:t>favoriscono l’incontro </a:t>
            </a:r>
            <a:r>
              <a:rPr sz="1800" dirty="0">
                <a:latin typeface="Arial MT"/>
                <a:cs typeface="Arial MT"/>
              </a:rPr>
              <a:t>tra </a:t>
            </a:r>
            <a:r>
              <a:rPr sz="1800" spc="-5" dirty="0">
                <a:latin typeface="Arial MT"/>
                <a:cs typeface="Arial MT"/>
              </a:rPr>
              <a:t>le competenze degli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studenti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la domanda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lavoro.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1426" y="299085"/>
            <a:ext cx="3159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Tutor</a:t>
            </a:r>
            <a:r>
              <a:rPr spc="-15" dirty="0"/>
              <a:t> </a:t>
            </a:r>
            <a:r>
              <a:rPr spc="-5" dirty="0"/>
              <a:t>e</a:t>
            </a:r>
            <a:r>
              <a:rPr spc="-30" dirty="0"/>
              <a:t> </a:t>
            </a:r>
            <a:r>
              <a:rPr spc="-5" dirty="0"/>
              <a:t>orientatore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354" y="1150365"/>
            <a:ext cx="1033335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Per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l’a.s. 2023/24 il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docente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tutor </a:t>
            </a:r>
            <a:r>
              <a:rPr sz="2000" dirty="0">
                <a:latin typeface="Arial MT"/>
                <a:cs typeface="Arial MT"/>
              </a:rPr>
              <a:t>è individuato per gli </a:t>
            </a:r>
            <a:r>
              <a:rPr sz="2000" spc="-5" dirty="0">
                <a:latin typeface="Arial MT"/>
                <a:cs typeface="Arial MT"/>
              </a:rPr>
              <a:t>studenti </a:t>
            </a:r>
            <a:r>
              <a:rPr sz="2000" dirty="0">
                <a:latin typeface="Arial MT"/>
                <a:cs typeface="Arial MT"/>
              </a:rPr>
              <a:t>delle </a:t>
            </a:r>
            <a:r>
              <a:rPr sz="2000" spc="-5" dirty="0">
                <a:latin typeface="Arial MT"/>
                <a:cs typeface="Arial MT"/>
              </a:rPr>
              <a:t>ultime </a:t>
            </a:r>
            <a:r>
              <a:rPr sz="2000" dirty="0">
                <a:latin typeface="Arial MT"/>
                <a:cs typeface="Arial MT"/>
              </a:rPr>
              <a:t>tre classi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scuola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secondaria</a:t>
            </a:r>
            <a:r>
              <a:rPr sz="2000" dirty="0">
                <a:latin typeface="Arial MT"/>
                <a:cs typeface="Arial MT"/>
              </a:rPr>
              <a:t> di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secondo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grado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il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docente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orientatore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nella</a:t>
            </a:r>
            <a:r>
              <a:rPr sz="2000" dirty="0">
                <a:latin typeface="Arial MT"/>
                <a:cs typeface="Arial MT"/>
              </a:rPr>
              <a:t> scuola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secondaria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secondo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grado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(D.M.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n.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63/2023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n.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958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aprile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2023)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"/>
            </a:pPr>
            <a:endParaRPr sz="205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per </a:t>
            </a:r>
            <a:r>
              <a:rPr sz="2000" spc="-5" dirty="0">
                <a:latin typeface="Arial MT"/>
                <a:cs typeface="Arial MT"/>
              </a:rPr>
              <a:t>la nomina </a:t>
            </a:r>
            <a:r>
              <a:rPr sz="2000" dirty="0">
                <a:latin typeface="Arial MT"/>
                <a:cs typeface="Arial MT"/>
              </a:rPr>
              <a:t>di </a:t>
            </a:r>
            <a:r>
              <a:rPr sz="2000" spc="-5" dirty="0">
                <a:latin typeface="Arial MT"/>
                <a:cs typeface="Arial MT"/>
              </a:rPr>
              <a:t>entrambe le </a:t>
            </a:r>
            <a:r>
              <a:rPr sz="2000" dirty="0">
                <a:latin typeface="Arial MT"/>
                <a:cs typeface="Arial MT"/>
              </a:rPr>
              <a:t>figure, propedeutica </a:t>
            </a:r>
            <a:r>
              <a:rPr sz="2000" spc="-5" dirty="0">
                <a:latin typeface="Arial MT"/>
                <a:cs typeface="Arial MT"/>
              </a:rPr>
              <a:t>la partecipazione </a:t>
            </a:r>
            <a:r>
              <a:rPr sz="2000" dirty="0">
                <a:latin typeface="Arial MT"/>
                <a:cs typeface="Arial MT"/>
              </a:rPr>
              <a:t>al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percorso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di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 formazione</a:t>
            </a:r>
            <a:r>
              <a:rPr sz="20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Arial"/>
                <a:cs typeface="Arial"/>
              </a:rPr>
              <a:t>OrientaMenti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organizzato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dall’INDIRE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"/>
            </a:pPr>
            <a:endParaRPr sz="20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necessaria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loro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abilitazione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tramite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le</a:t>
            </a:r>
            <a:r>
              <a:rPr sz="2000" dirty="0">
                <a:latin typeface="Arial MT"/>
                <a:cs typeface="Arial MT"/>
              </a:rPr>
              <a:t> funzioni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SIDI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"/>
            </a:pPr>
            <a:endParaRPr sz="205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facendo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leva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sulla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formazione</a:t>
            </a:r>
            <a:r>
              <a:rPr sz="2000" dirty="0">
                <a:latin typeface="Arial MT"/>
                <a:cs typeface="Arial MT"/>
              </a:rPr>
              <a:t> specifica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ricevuta,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possono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fornire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un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apporto </a:t>
            </a:r>
            <a:r>
              <a:rPr sz="2000" b="1" spc="-5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significativo</a:t>
            </a:r>
            <a:r>
              <a:rPr sz="2000" spc="-5" dirty="0">
                <a:latin typeface="Arial MT"/>
                <a:cs typeface="Arial MT"/>
              </a:rPr>
              <a:t>, sempre in raccordo </a:t>
            </a:r>
            <a:r>
              <a:rPr sz="2000" dirty="0">
                <a:latin typeface="Arial MT"/>
                <a:cs typeface="Arial MT"/>
              </a:rPr>
              <a:t>con </a:t>
            </a:r>
            <a:r>
              <a:rPr sz="2000" spc="-5" dirty="0">
                <a:latin typeface="Arial MT"/>
                <a:cs typeface="Arial MT"/>
              </a:rPr>
              <a:t>il </a:t>
            </a:r>
            <a:r>
              <a:rPr sz="2000" dirty="0">
                <a:latin typeface="Arial MT"/>
                <a:cs typeface="Arial MT"/>
              </a:rPr>
              <a:t>Collegio dei docenti, nella </a:t>
            </a:r>
            <a:r>
              <a:rPr sz="2000" spc="-5" dirty="0">
                <a:latin typeface="Arial MT"/>
                <a:cs typeface="Arial MT"/>
              </a:rPr>
              <a:t>progettazione </a:t>
            </a:r>
            <a:r>
              <a:rPr sz="2000" dirty="0">
                <a:latin typeface="Arial MT"/>
                <a:cs typeface="Arial MT"/>
              </a:rPr>
              <a:t>e </a:t>
            </a:r>
            <a:r>
              <a:rPr sz="2000" spc="-5" dirty="0">
                <a:latin typeface="Arial MT"/>
                <a:cs typeface="Arial MT"/>
              </a:rPr>
              <a:t>nel </a:t>
            </a:r>
            <a:r>
              <a:rPr sz="2000" dirty="0">
                <a:latin typeface="Arial MT"/>
                <a:cs typeface="Arial MT"/>
              </a:rPr>
              <a:t> monitoraggio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percorsi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orientamento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"/>
            </a:pPr>
            <a:endParaRPr sz="20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stretto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raccordo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tra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figure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038" y="299085"/>
            <a:ext cx="2341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Docente</a:t>
            </a:r>
            <a:r>
              <a:rPr spc="-40" dirty="0"/>
              <a:t> </a:t>
            </a:r>
            <a:r>
              <a:rPr dirty="0"/>
              <a:t>tutor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7627" y="1546605"/>
            <a:ext cx="9899650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Fermi restando </a:t>
            </a:r>
            <a:r>
              <a:rPr sz="2200" spc="-5" dirty="0">
                <a:latin typeface="Arial MT"/>
                <a:cs typeface="Arial MT"/>
              </a:rPr>
              <a:t>i limiti finanziari individuati nel </a:t>
            </a:r>
            <a:r>
              <a:rPr sz="2200" spc="-10" dirty="0">
                <a:latin typeface="Arial MT"/>
                <a:cs typeface="Arial MT"/>
              </a:rPr>
              <a:t>D.M. </a:t>
            </a:r>
            <a:r>
              <a:rPr sz="2200" spc="-5" dirty="0">
                <a:latin typeface="Arial MT"/>
                <a:cs typeface="Arial MT"/>
              </a:rPr>
              <a:t>n. 63/2023 </a:t>
            </a:r>
            <a:r>
              <a:rPr sz="2200" dirty="0">
                <a:latin typeface="Arial MT"/>
                <a:cs typeface="Arial MT"/>
              </a:rPr>
              <a:t>sulla </a:t>
            </a:r>
            <a:r>
              <a:rPr sz="2200" spc="-5" dirty="0">
                <a:latin typeface="Arial MT"/>
                <a:cs typeface="Arial MT"/>
              </a:rPr>
              <a:t>base della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numerosità degli </a:t>
            </a:r>
            <a:r>
              <a:rPr sz="2200" dirty="0">
                <a:latin typeface="Arial MT"/>
                <a:cs typeface="Arial MT"/>
              </a:rPr>
              <a:t>studenti </a:t>
            </a:r>
            <a:r>
              <a:rPr sz="2200" spc="-5" dirty="0">
                <a:latin typeface="Arial MT"/>
                <a:cs typeface="Arial MT"/>
              </a:rPr>
              <a:t>ed in </a:t>
            </a:r>
            <a:r>
              <a:rPr sz="2200" dirty="0">
                <a:latin typeface="Arial MT"/>
                <a:cs typeface="Arial MT"/>
              </a:rPr>
              <a:t>previsione </a:t>
            </a:r>
            <a:r>
              <a:rPr sz="2200" spc="-5" dirty="0">
                <a:latin typeface="Arial MT"/>
                <a:cs typeface="Arial MT"/>
              </a:rPr>
              <a:t>di un raggruppamento di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studenti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da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assegnare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compreso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tra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30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50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 unità</a:t>
            </a:r>
            <a:r>
              <a:rPr sz="2200" dirty="0">
                <a:latin typeface="Arial MT"/>
                <a:cs typeface="Arial MT"/>
              </a:rPr>
              <a:t>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ogni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istituzione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scolastica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individua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autonomamente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 MT"/>
              <a:cs typeface="Arial MT"/>
            </a:endParaRPr>
          </a:p>
          <a:p>
            <a:pPr marL="433070" indent="-421005">
              <a:lnSpc>
                <a:spcPct val="100000"/>
              </a:lnSpc>
              <a:buFont typeface="Wingdings"/>
              <a:buChar char=""/>
              <a:tabLst>
                <a:tab pos="433070" algn="l"/>
                <a:tab pos="433705" algn="l"/>
                <a:tab pos="713105" algn="l"/>
                <a:tab pos="1892935" algn="l"/>
                <a:tab pos="2296795" algn="l"/>
                <a:tab pos="3089275" algn="l"/>
                <a:tab pos="3557270" algn="l"/>
                <a:tab pos="4879340" algn="l"/>
                <a:tab pos="5407660" algn="l"/>
                <a:tab pos="7025005" algn="l"/>
                <a:tab pos="7616190" algn="l"/>
                <a:tab pos="8642350" algn="l"/>
              </a:tabLst>
            </a:pPr>
            <a:r>
              <a:rPr sz="2200" spc="-5" dirty="0">
                <a:latin typeface="Arial MT"/>
                <a:cs typeface="Arial MT"/>
              </a:rPr>
              <a:t>il	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numero	di	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tutor	</a:t>
            </a:r>
            <a:r>
              <a:rPr sz="2200" spc="-5" dirty="0">
                <a:latin typeface="Arial MT"/>
                <a:cs typeface="Arial MT"/>
              </a:rPr>
              <a:t>da	nominare	più	rispondente	</a:t>
            </a:r>
            <a:r>
              <a:rPr sz="2200" dirty="0">
                <a:latin typeface="Arial MT"/>
                <a:cs typeface="Arial MT"/>
              </a:rPr>
              <a:t>alle	</a:t>
            </a:r>
            <a:r>
              <a:rPr sz="2200" spc="-5" dirty="0">
                <a:latin typeface="Arial MT"/>
                <a:cs typeface="Arial MT"/>
              </a:rPr>
              <a:t>proprie	specifiche</a:t>
            </a:r>
            <a:endParaRPr sz="22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esigenze,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anche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base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alle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disponibilità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raccolte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ai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docenti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formati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la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numerosità</a:t>
            </a:r>
            <a:r>
              <a:rPr sz="22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22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raggruppamento</a:t>
            </a:r>
            <a:r>
              <a:rPr sz="2200" b="1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di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studenti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associare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ciascun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tutor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953" y="299085"/>
            <a:ext cx="3385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Docente</a:t>
            </a:r>
            <a:r>
              <a:rPr spc="-10" dirty="0"/>
              <a:t> </a:t>
            </a:r>
            <a:r>
              <a:rPr spc="-5" dirty="0"/>
              <a:t>orientatore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0480" y="1510665"/>
            <a:ext cx="10208895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Gestisce</a:t>
            </a:r>
            <a:r>
              <a:rPr sz="22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2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dati</a:t>
            </a:r>
            <a:r>
              <a:rPr sz="22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presenti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"/>
                <a:cs typeface="Arial"/>
              </a:rPr>
              <a:t>Guida</a:t>
            </a:r>
            <a:r>
              <a:rPr sz="2200" i="1" spc="1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alla</a:t>
            </a:r>
            <a:r>
              <a:rPr sz="2200" i="1" spc="1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scelta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"/>
            </a:pPr>
            <a:endParaRPr sz="22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  <a:tab pos="1385570" algn="l"/>
                <a:tab pos="1716405" algn="l"/>
                <a:tab pos="2825750" algn="l"/>
                <a:tab pos="3079115" algn="l"/>
                <a:tab pos="3752850" algn="l"/>
                <a:tab pos="4378960" algn="l"/>
                <a:tab pos="5209540" algn="l"/>
                <a:tab pos="6377305" algn="l"/>
                <a:tab pos="7439659" algn="l"/>
                <a:tab pos="7988300" algn="l"/>
                <a:tab pos="9232265" algn="l"/>
              </a:tabLst>
            </a:pP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raffina	e	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integra	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i	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dati	</a:t>
            </a:r>
            <a:r>
              <a:rPr sz="2200" spc="-5" dirty="0">
                <a:latin typeface="Arial MT"/>
                <a:cs typeface="Arial MT"/>
              </a:rPr>
              <a:t>con	</a:t>
            </a:r>
            <a:r>
              <a:rPr sz="2200" dirty="0">
                <a:latin typeface="Arial MT"/>
                <a:cs typeface="Arial MT"/>
              </a:rPr>
              <a:t>quelli	</a:t>
            </a:r>
            <a:r>
              <a:rPr sz="2200" spc="-5" dirty="0">
                <a:latin typeface="Arial MT"/>
                <a:cs typeface="Arial MT"/>
              </a:rPr>
              <a:t>specifici	raccolti	nei	differenti	contesti</a:t>
            </a:r>
            <a:endParaRPr sz="22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 MT"/>
                <a:cs typeface="Arial MT"/>
              </a:rPr>
              <a:t>territoriali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economici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mette</a:t>
            </a:r>
            <a:r>
              <a:rPr sz="22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2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disposizione</a:t>
            </a:r>
            <a:r>
              <a:rPr sz="2200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questi</a:t>
            </a:r>
            <a:r>
              <a:rPr sz="22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dati</a:t>
            </a:r>
            <a:r>
              <a:rPr sz="22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con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famiglie,</a:t>
            </a:r>
            <a:r>
              <a:rPr sz="2200" spc="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studenti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nell’ottica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agevolare</a:t>
            </a:r>
            <a:endParaRPr sz="22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la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prosecuzione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percorso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studi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l’ingresso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mondo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lavoro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collabora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 docenti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tutor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dell’istituto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"/>
            </a:pPr>
            <a:endParaRPr sz="22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latin typeface="Arial MT"/>
                <a:cs typeface="Arial MT"/>
              </a:rPr>
              <a:t>avrà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disposizione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specifiche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funzioni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specificatamente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predisposte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038" y="299085"/>
            <a:ext cx="2341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Docente</a:t>
            </a:r>
            <a:r>
              <a:rPr spc="-40" dirty="0"/>
              <a:t> </a:t>
            </a:r>
            <a:r>
              <a:rPr dirty="0"/>
              <a:t>tutor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2586" y="1040522"/>
            <a:ext cx="10966450" cy="5604510"/>
            <a:chOff x="762586" y="1040522"/>
            <a:chExt cx="10966450" cy="560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586" y="1040522"/>
              <a:ext cx="6194120" cy="4892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1936" y="3588384"/>
              <a:ext cx="803909" cy="8039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8635" y="1484375"/>
              <a:ext cx="6630923" cy="51511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83810" y="1479613"/>
              <a:ext cx="6640830" cy="5160645"/>
            </a:xfrm>
            <a:custGeom>
              <a:avLst/>
              <a:gdLst/>
              <a:ahLst/>
              <a:cxnLst/>
              <a:rect l="l" t="t" r="r" b="b"/>
              <a:pathLst>
                <a:path w="6640830" h="5160645">
                  <a:moveTo>
                    <a:pt x="0" y="5160645"/>
                  </a:moveTo>
                  <a:lnTo>
                    <a:pt x="6640449" y="5160645"/>
                  </a:lnTo>
                  <a:lnTo>
                    <a:pt x="6640449" y="0"/>
                  </a:lnTo>
                  <a:lnTo>
                    <a:pt x="0" y="0"/>
                  </a:lnTo>
                  <a:lnTo>
                    <a:pt x="0" y="5160645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5795" y="1406271"/>
            <a:ext cx="6127750" cy="5192395"/>
            <a:chOff x="605795" y="1406271"/>
            <a:chExt cx="6127750" cy="5192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4" y="1415796"/>
              <a:ext cx="5990844" cy="50398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8281" y="1411033"/>
              <a:ext cx="6000750" cy="5049520"/>
            </a:xfrm>
            <a:custGeom>
              <a:avLst/>
              <a:gdLst/>
              <a:ahLst/>
              <a:cxnLst/>
              <a:rect l="l" t="t" r="r" b="b"/>
              <a:pathLst>
                <a:path w="6000750" h="5049520">
                  <a:moveTo>
                    <a:pt x="0" y="5049393"/>
                  </a:moveTo>
                  <a:lnTo>
                    <a:pt x="6000369" y="5049393"/>
                  </a:lnTo>
                  <a:lnTo>
                    <a:pt x="6000369" y="0"/>
                  </a:lnTo>
                  <a:lnTo>
                    <a:pt x="0" y="0"/>
                  </a:lnTo>
                  <a:lnTo>
                    <a:pt x="0" y="5049393"/>
                  </a:lnTo>
                  <a:close/>
                </a:path>
              </a:pathLst>
            </a:custGeom>
            <a:ln w="9524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1479" y="289686"/>
            <a:ext cx="2337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Docente</a:t>
            </a:r>
            <a:r>
              <a:rPr spc="-40" dirty="0"/>
              <a:t> </a:t>
            </a:r>
            <a:r>
              <a:rPr spc="-5" dirty="0"/>
              <a:t>tutor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016051" y="34607"/>
            <a:ext cx="4705350" cy="3669029"/>
            <a:chOff x="7016051" y="34607"/>
            <a:chExt cx="4705350" cy="366902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40" y="44195"/>
              <a:ext cx="4686300" cy="3649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20814" y="39369"/>
              <a:ext cx="4695825" cy="3659504"/>
            </a:xfrm>
            <a:custGeom>
              <a:avLst/>
              <a:gdLst/>
              <a:ahLst/>
              <a:cxnLst/>
              <a:rect l="l" t="t" r="r" b="b"/>
              <a:pathLst>
                <a:path w="4695825" h="3659504">
                  <a:moveTo>
                    <a:pt x="0" y="3659504"/>
                  </a:moveTo>
                  <a:lnTo>
                    <a:pt x="4695825" y="3659504"/>
                  </a:lnTo>
                  <a:lnTo>
                    <a:pt x="4695825" y="0"/>
                  </a:lnTo>
                  <a:lnTo>
                    <a:pt x="0" y="0"/>
                  </a:lnTo>
                  <a:lnTo>
                    <a:pt x="0" y="3659504"/>
                  </a:lnTo>
                  <a:close/>
                </a:path>
              </a:pathLst>
            </a:custGeom>
            <a:ln w="952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2477" y="2636939"/>
              <a:ext cx="702691" cy="7027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436" y="4963666"/>
            <a:ext cx="5007864" cy="17739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9727" y="250062"/>
            <a:ext cx="271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Area</a:t>
            </a:r>
            <a:r>
              <a:rPr spc="-85" dirty="0"/>
              <a:t> </a:t>
            </a:r>
            <a:r>
              <a:rPr dirty="0"/>
              <a:t>assistenza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40919" y="106298"/>
            <a:ext cx="5854700" cy="5916930"/>
            <a:chOff x="6340919" y="106298"/>
            <a:chExt cx="5854700" cy="59169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508" y="115823"/>
              <a:ext cx="5835395" cy="58978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45682" y="111061"/>
              <a:ext cx="5845175" cy="5907405"/>
            </a:xfrm>
            <a:custGeom>
              <a:avLst/>
              <a:gdLst/>
              <a:ahLst/>
              <a:cxnLst/>
              <a:rect l="l" t="t" r="r" b="b"/>
              <a:pathLst>
                <a:path w="5845175" h="5907405">
                  <a:moveTo>
                    <a:pt x="0" y="5907405"/>
                  </a:moveTo>
                  <a:lnTo>
                    <a:pt x="5844921" y="5907405"/>
                  </a:lnTo>
                  <a:lnTo>
                    <a:pt x="5844921" y="0"/>
                  </a:lnTo>
                  <a:lnTo>
                    <a:pt x="0" y="0"/>
                  </a:lnTo>
                  <a:lnTo>
                    <a:pt x="0" y="5907405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0436" y="743076"/>
            <a:ext cx="4133215" cy="2835275"/>
            <a:chOff x="440436" y="743076"/>
            <a:chExt cx="4133215" cy="28352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436" y="1293673"/>
              <a:ext cx="4133088" cy="22846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9878" y="743076"/>
              <a:ext cx="723480" cy="75069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6120" y="3626256"/>
            <a:ext cx="5192395" cy="9099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495"/>
              </a:spcBef>
              <a:buChar char="-"/>
              <a:tabLst>
                <a:tab pos="121285" algn="l"/>
              </a:tabLst>
            </a:pPr>
            <a:r>
              <a:rPr sz="1600" spc="-40" dirty="0">
                <a:latin typeface="Calibri"/>
                <a:cs typeface="Calibri"/>
              </a:rPr>
              <a:t>FAQ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specifiche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diversi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profili,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0" dirty="0">
                <a:latin typeface="Calibri"/>
                <a:cs typeface="Calibri"/>
              </a:rPr>
              <a:t> continuo</a:t>
            </a:r>
            <a:r>
              <a:rPr sz="1600" spc="-5" dirty="0">
                <a:latin typeface="Calibri"/>
                <a:cs typeface="Calibri"/>
              </a:rPr>
              <a:t> aggiornamento</a:t>
            </a:r>
            <a:endParaRPr sz="1600">
              <a:latin typeface="Calibri"/>
              <a:cs typeface="Calibri"/>
            </a:endParaRPr>
          </a:p>
          <a:p>
            <a:pPr marL="120650" indent="-108585">
              <a:lnSpc>
                <a:spcPct val="100000"/>
              </a:lnSpc>
              <a:spcBef>
                <a:spcPts val="395"/>
              </a:spcBef>
              <a:buChar char="-"/>
              <a:tabLst>
                <a:tab pos="121285" algn="l"/>
              </a:tabLst>
            </a:pPr>
            <a:r>
              <a:rPr sz="1600" spc="-5" dirty="0">
                <a:latin typeface="Calibri"/>
                <a:cs typeface="Calibri"/>
              </a:rPr>
              <a:t>Manuali </a:t>
            </a:r>
            <a:r>
              <a:rPr sz="1600" spc="-10" dirty="0">
                <a:latin typeface="Calibri"/>
                <a:cs typeface="Calibri"/>
              </a:rPr>
              <a:t>utente, Videotutorial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(per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gli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studenti)</a:t>
            </a:r>
            <a:endParaRPr sz="1600">
              <a:latin typeface="Calibri"/>
              <a:cs typeface="Calibri"/>
            </a:endParaRPr>
          </a:p>
          <a:p>
            <a:pPr marL="120650" indent="-108585">
              <a:lnSpc>
                <a:spcPct val="100000"/>
              </a:lnSpc>
              <a:spcBef>
                <a:spcPts val="409"/>
              </a:spcBef>
              <a:buChar char="-"/>
              <a:tabLst>
                <a:tab pos="121285" algn="l"/>
              </a:tabLst>
            </a:pPr>
            <a:r>
              <a:rPr sz="1600" spc="-5" dirty="0">
                <a:latin typeface="Calibri"/>
                <a:cs typeface="Calibri"/>
              </a:rPr>
              <a:t>Manuali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all’interno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 </a:t>
            </a:r>
            <a:r>
              <a:rPr sz="1600" spc="-10" dirty="0">
                <a:latin typeface="Calibri"/>
                <a:cs typeface="Calibri"/>
              </a:rPr>
              <a:t>SIDI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079" y="2612847"/>
            <a:ext cx="27946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solidFill>
                  <a:srgbClr val="005EB8"/>
                </a:solidFill>
                <a:latin typeface="Arial MT"/>
                <a:cs typeface="Arial MT"/>
              </a:rPr>
              <a:t>grazie</a:t>
            </a:r>
            <a:endParaRPr sz="8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7501" y="432181"/>
            <a:ext cx="11604625" cy="5993765"/>
            <a:chOff x="587501" y="432181"/>
            <a:chExt cx="11604625" cy="5993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1116" y="432181"/>
              <a:ext cx="6310884" cy="59936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7501" y="6037325"/>
              <a:ext cx="11017250" cy="0"/>
            </a:xfrm>
            <a:custGeom>
              <a:avLst/>
              <a:gdLst/>
              <a:ahLst/>
              <a:cxnLst/>
              <a:rect l="l" t="t" r="r" b="b"/>
              <a:pathLst>
                <a:path w="11017250">
                  <a:moveTo>
                    <a:pt x="0" y="0"/>
                  </a:moveTo>
                  <a:lnTo>
                    <a:pt x="11017250" y="0"/>
                  </a:lnTo>
                </a:path>
              </a:pathLst>
            </a:custGeom>
            <a:ln w="19050">
              <a:solidFill>
                <a:srgbClr val="0988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7501" y="895350"/>
              <a:ext cx="11017250" cy="0"/>
            </a:xfrm>
            <a:custGeom>
              <a:avLst/>
              <a:gdLst/>
              <a:ahLst/>
              <a:cxnLst/>
              <a:rect l="l" t="t" r="r" b="b"/>
              <a:pathLst>
                <a:path w="11017250">
                  <a:moveTo>
                    <a:pt x="0" y="0"/>
                  </a:moveTo>
                  <a:lnTo>
                    <a:pt x="11017250" y="0"/>
                  </a:lnTo>
                </a:path>
              </a:pathLst>
            </a:custGeom>
            <a:ln w="19050">
              <a:solidFill>
                <a:srgbClr val="0068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163" y="265557"/>
            <a:ext cx="6973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Le</a:t>
            </a:r>
            <a:r>
              <a:rPr sz="3200" spc="-30" dirty="0"/>
              <a:t> </a:t>
            </a:r>
            <a:r>
              <a:rPr sz="3200" dirty="0"/>
              <a:t>norme</a:t>
            </a:r>
            <a:r>
              <a:rPr sz="3200" spc="-15" dirty="0"/>
              <a:t> </a:t>
            </a:r>
            <a:r>
              <a:rPr sz="3200" dirty="0"/>
              <a:t>a</a:t>
            </a:r>
            <a:r>
              <a:rPr sz="3200" spc="-15" dirty="0"/>
              <a:t> </a:t>
            </a:r>
            <a:r>
              <a:rPr sz="3200" dirty="0"/>
              <a:t>partire</a:t>
            </a:r>
            <a:r>
              <a:rPr sz="3200" spc="-25" dirty="0"/>
              <a:t> </a:t>
            </a:r>
            <a:r>
              <a:rPr sz="3200" spc="-5" dirty="0"/>
              <a:t>dalle</a:t>
            </a:r>
            <a:r>
              <a:rPr sz="3200" spc="-30" dirty="0"/>
              <a:t> </a:t>
            </a:r>
            <a:r>
              <a:rPr sz="3200" spc="-5" dirty="0"/>
              <a:t>Linee</a:t>
            </a:r>
            <a:r>
              <a:rPr sz="3200" spc="-20" dirty="0"/>
              <a:t> </a:t>
            </a:r>
            <a:r>
              <a:rPr sz="3200" dirty="0"/>
              <a:t>guida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8159" y="1296161"/>
            <a:ext cx="1028446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D.M.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n.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328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22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719A"/>
                </a:solidFill>
                <a:latin typeface="Arial"/>
                <a:cs typeface="Arial"/>
              </a:rPr>
              <a:t>dicembre</a:t>
            </a:r>
            <a:r>
              <a:rPr sz="1800" b="1" spc="-15" dirty="0">
                <a:solidFill>
                  <a:srgbClr val="39719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2022.</a:t>
            </a:r>
            <a:r>
              <a:rPr sz="18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Arial"/>
                <a:cs typeface="Arial"/>
              </a:rPr>
              <a:t>Linee</a:t>
            </a:r>
            <a:r>
              <a:rPr sz="18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Arial"/>
                <a:cs typeface="Arial"/>
              </a:rPr>
              <a:t>guida</a:t>
            </a:r>
            <a:r>
              <a:rPr sz="18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Arial"/>
                <a:cs typeface="Arial"/>
              </a:rPr>
              <a:t>per</a:t>
            </a:r>
            <a:r>
              <a:rPr sz="1800" b="1" i="1" spc="-5" dirty="0">
                <a:solidFill>
                  <a:srgbClr val="006FC0"/>
                </a:solidFill>
                <a:latin typeface="Arial"/>
                <a:cs typeface="Arial"/>
              </a:rPr>
              <a:t> l’orientamento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8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Nota</a:t>
            </a:r>
            <a:r>
              <a:rPr sz="1800" b="1" spc="3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DGSIOS</a:t>
            </a:r>
            <a:r>
              <a:rPr sz="1800" b="1" spc="3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n.</a:t>
            </a:r>
            <a:r>
              <a:rPr sz="1800" b="1" spc="3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937</a:t>
            </a:r>
            <a:r>
              <a:rPr sz="1800" b="1" spc="3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3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03</a:t>
            </a:r>
            <a:r>
              <a:rPr sz="1800" b="1" spc="3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marzo</a:t>
            </a:r>
            <a:r>
              <a:rPr sz="1800" b="1" spc="3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2023</a:t>
            </a:r>
            <a:r>
              <a:rPr sz="1800" spc="-5" dirty="0">
                <a:latin typeface="Arial MT"/>
                <a:cs typeface="Arial MT"/>
              </a:rPr>
              <a:t>.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Interventi</a:t>
            </a:r>
            <a:r>
              <a:rPr sz="1800" i="1" spc="3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per</a:t>
            </a:r>
            <a:r>
              <a:rPr sz="1800" i="1" spc="3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l’orientamento</a:t>
            </a:r>
            <a:r>
              <a:rPr sz="1800" i="1" spc="35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nell’ambito</a:t>
            </a:r>
            <a:r>
              <a:rPr sz="1800" i="1" spc="3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del</a:t>
            </a:r>
            <a:r>
              <a:rPr sz="1800" i="1" spc="3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PNRR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 MT"/>
                <a:cs typeface="Arial MT"/>
              </a:rPr>
              <a:t>(MUR)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355600" marR="5715" indent="-343535" algn="just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sz="1800" b="1" spc="-5" dirty="0">
                <a:solidFill>
                  <a:srgbClr val="18181A"/>
                </a:solidFill>
                <a:latin typeface="Arial"/>
                <a:cs typeface="Arial"/>
              </a:rPr>
              <a:t>Decreto </a:t>
            </a:r>
            <a:r>
              <a:rPr sz="1800" b="1" dirty="0">
                <a:solidFill>
                  <a:srgbClr val="18181A"/>
                </a:solidFill>
                <a:latin typeface="Arial"/>
                <a:cs typeface="Arial"/>
              </a:rPr>
              <a:t>n. </a:t>
            </a:r>
            <a:r>
              <a:rPr sz="1800" b="1" spc="-5" dirty="0">
                <a:solidFill>
                  <a:srgbClr val="18181A"/>
                </a:solidFill>
                <a:latin typeface="Arial"/>
                <a:cs typeface="Arial"/>
              </a:rPr>
              <a:t>63 </a:t>
            </a:r>
            <a:r>
              <a:rPr sz="1800" b="1" dirty="0">
                <a:solidFill>
                  <a:srgbClr val="18181A"/>
                </a:solidFill>
                <a:latin typeface="Arial"/>
                <a:cs typeface="Arial"/>
              </a:rPr>
              <a:t>del </a:t>
            </a:r>
            <a:r>
              <a:rPr sz="1800" b="1" spc="-5" dirty="0">
                <a:solidFill>
                  <a:srgbClr val="18181A"/>
                </a:solidFill>
                <a:latin typeface="Arial"/>
                <a:cs typeface="Arial"/>
              </a:rPr>
              <a:t>5 </a:t>
            </a:r>
            <a:r>
              <a:rPr sz="1800" b="1" dirty="0">
                <a:solidFill>
                  <a:srgbClr val="18181A"/>
                </a:solidFill>
                <a:latin typeface="Arial"/>
                <a:cs typeface="Arial"/>
              </a:rPr>
              <a:t>aprile </a:t>
            </a:r>
            <a:r>
              <a:rPr sz="1800" b="1" spc="-5" dirty="0">
                <a:solidFill>
                  <a:srgbClr val="18181A"/>
                </a:solidFill>
                <a:latin typeface="Arial"/>
                <a:cs typeface="Arial"/>
              </a:rPr>
              <a:t>2023</a:t>
            </a:r>
            <a:r>
              <a:rPr sz="1800" spc="-5" dirty="0">
                <a:solidFill>
                  <a:srgbClr val="18181A"/>
                </a:solidFill>
                <a:latin typeface="Arial MT"/>
                <a:cs typeface="Arial MT"/>
              </a:rPr>
              <a:t>.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Criteri di ripartizione e le modalità di utilizzo 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dei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150 milioni 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di </a:t>
            </a:r>
            <a:r>
              <a:rPr sz="1800" i="1" spc="5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euro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per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la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valorizzazione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dei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docenti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chiamati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svolgere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la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funzione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di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tutor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di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docente </a:t>
            </a:r>
            <a:r>
              <a:rPr sz="1800" i="1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18181A"/>
                </a:solidFill>
                <a:latin typeface="Arial"/>
                <a:cs typeface="Arial"/>
              </a:rPr>
              <a:t>orientatore.</a:t>
            </a:r>
            <a:r>
              <a:rPr sz="1800" i="1" spc="15" dirty="0">
                <a:solidFill>
                  <a:srgbClr val="18181A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n.</a:t>
            </a:r>
            <a:r>
              <a:rPr sz="1800" b="1" spc="-5" dirty="0">
                <a:latin typeface="Arial"/>
                <a:cs typeface="Arial"/>
              </a:rPr>
              <a:t> 958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 </a:t>
            </a:r>
            <a:r>
              <a:rPr sz="1800" b="1" spc="-5" dirty="0">
                <a:latin typeface="Arial"/>
                <a:cs typeface="Arial"/>
              </a:rPr>
              <a:t>aprile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2023.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Il </a:t>
            </a:r>
            <a:r>
              <a:rPr sz="1800" i="1" spc="-5" dirty="0">
                <a:latin typeface="Arial"/>
                <a:cs typeface="Arial"/>
              </a:rPr>
              <a:t>tutor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scolastico: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prime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indicazioni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8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latin typeface="Arial"/>
                <a:cs typeface="Arial"/>
              </a:rPr>
              <a:t>Nota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DPIT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n.</a:t>
            </a:r>
            <a:r>
              <a:rPr sz="1800" b="1" spc="-5" dirty="0">
                <a:latin typeface="Arial"/>
                <a:cs typeface="Arial"/>
              </a:rPr>
              <a:t> 2739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5" dirty="0">
                <a:latin typeface="Arial"/>
                <a:cs typeface="Arial"/>
              </a:rPr>
              <a:t> 27 </a:t>
            </a:r>
            <a:r>
              <a:rPr sz="1800" b="1" dirty="0">
                <a:latin typeface="Arial"/>
                <a:cs typeface="Arial"/>
              </a:rPr>
              <a:t>giugno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2023</a:t>
            </a:r>
            <a:r>
              <a:rPr sz="1800" spc="-5" dirty="0">
                <a:latin typeface="Arial MT"/>
                <a:cs typeface="Arial MT"/>
              </a:rPr>
              <a:t>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i="1" spc="-10" dirty="0">
                <a:latin typeface="Arial"/>
                <a:cs typeface="Arial"/>
              </a:rPr>
              <a:t>Avvio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formazione</a:t>
            </a:r>
            <a:r>
              <a:rPr sz="1800" i="1" spc="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tutor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85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23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DPRR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n.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2790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dell’11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ottobre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2023 </a:t>
            </a:r>
            <a:r>
              <a:rPr sz="1800" i="1" spc="-5" dirty="0">
                <a:latin typeface="Arial"/>
                <a:cs typeface="Arial"/>
              </a:rPr>
              <a:t>Piattaforma Unica per </a:t>
            </a:r>
            <a:r>
              <a:rPr sz="1800" i="1" dirty="0">
                <a:latin typeface="Arial"/>
                <a:cs typeface="Arial"/>
              </a:rPr>
              <a:t>la </a:t>
            </a:r>
            <a:r>
              <a:rPr sz="1800" i="1" spc="-5" dirty="0">
                <a:latin typeface="Arial"/>
                <a:cs typeface="Arial"/>
              </a:rPr>
              <a:t>fruizione dei servizi messi a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disposizione </a:t>
            </a:r>
            <a:r>
              <a:rPr sz="1800" i="1" dirty="0">
                <a:latin typeface="Arial"/>
                <a:cs typeface="Arial"/>
              </a:rPr>
              <a:t>di </a:t>
            </a:r>
            <a:r>
              <a:rPr sz="1800" i="1" spc="-5" dirty="0">
                <a:latin typeface="Arial"/>
                <a:cs typeface="Arial"/>
              </a:rPr>
              <a:t>studentesse, studenti e </a:t>
            </a:r>
            <a:r>
              <a:rPr sz="1800" i="1" dirty="0">
                <a:latin typeface="Arial"/>
                <a:cs typeface="Arial"/>
              </a:rPr>
              <a:t>famiglie </a:t>
            </a:r>
            <a:r>
              <a:rPr sz="1800" i="1" spc="-5" dirty="0">
                <a:latin typeface="Arial"/>
                <a:cs typeface="Arial"/>
              </a:rPr>
              <a:t>e principali indicazioni operative. </a:t>
            </a:r>
            <a:r>
              <a:rPr sz="1800" b="1" spc="-25" dirty="0">
                <a:latin typeface="Arial"/>
                <a:cs typeface="Arial"/>
              </a:rPr>
              <a:t>ALLEGATO </a:t>
            </a:r>
            <a:r>
              <a:rPr sz="1800" b="1" spc="-5" dirty="0">
                <a:latin typeface="Arial"/>
                <a:cs typeface="Arial"/>
              </a:rPr>
              <a:t>B </a:t>
            </a:r>
            <a:r>
              <a:rPr sz="1800" i="1" dirty="0">
                <a:latin typeface="Arial"/>
                <a:cs typeface="Arial"/>
              </a:rPr>
              <a:t>–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Indicazioni</a:t>
            </a:r>
            <a:r>
              <a:rPr sz="1800" i="1" spc="1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per</a:t>
            </a:r>
            <a:r>
              <a:rPr sz="1800" i="1" spc="1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il</a:t>
            </a:r>
            <a:r>
              <a:rPr sz="1800" i="1" spc="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personale</a:t>
            </a:r>
            <a:r>
              <a:rPr sz="1800" i="1" spc="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scolastico</a:t>
            </a:r>
            <a:r>
              <a:rPr sz="1800" i="1" spc="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per</a:t>
            </a:r>
            <a:r>
              <a:rPr sz="1800" i="1" spc="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l’attuazione</a:t>
            </a:r>
            <a:r>
              <a:rPr sz="1800" i="1" spc="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FC0"/>
                </a:solidFill>
                <a:latin typeface="Arial"/>
                <a:cs typeface="Arial"/>
              </a:rPr>
              <a:t>delle</a:t>
            </a:r>
            <a:r>
              <a:rPr sz="1800" i="1" spc="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Linee</a:t>
            </a:r>
            <a:r>
              <a:rPr sz="1800" i="1" spc="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guida</a:t>
            </a:r>
            <a:r>
              <a:rPr sz="1800" i="1" spc="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per</a:t>
            </a:r>
            <a:r>
              <a:rPr sz="1800" i="1" spc="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Arial"/>
                <a:cs typeface="Arial"/>
              </a:rPr>
              <a:t>l’orientamento</a:t>
            </a:r>
            <a:r>
              <a:rPr sz="1800" i="1" spc="1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 MT"/>
                <a:cs typeface="Arial MT"/>
              </a:rPr>
              <a:t>(D.M. </a:t>
            </a:r>
            <a:r>
              <a:rPr sz="1800" spc="-49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 MT"/>
                <a:cs typeface="Arial MT"/>
              </a:rPr>
              <a:t>22</a:t>
            </a:r>
            <a:r>
              <a:rPr sz="18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 MT"/>
                <a:cs typeface="Arial MT"/>
              </a:rPr>
              <a:t>dicembre</a:t>
            </a:r>
            <a:r>
              <a:rPr sz="1800" spc="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 MT"/>
                <a:cs typeface="Arial MT"/>
              </a:rPr>
              <a:t>2022,</a:t>
            </a:r>
            <a:r>
              <a:rPr sz="18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 MT"/>
                <a:cs typeface="Arial MT"/>
              </a:rPr>
              <a:t>n.</a:t>
            </a:r>
            <a:r>
              <a:rPr sz="18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 MT"/>
                <a:cs typeface="Arial MT"/>
              </a:rPr>
              <a:t>328)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008" y="232029"/>
            <a:ext cx="10248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Esempio</a:t>
            </a:r>
            <a:r>
              <a:rPr spc="35" dirty="0"/>
              <a:t> </a:t>
            </a:r>
            <a:r>
              <a:rPr spc="-5" dirty="0"/>
              <a:t>-</a:t>
            </a:r>
            <a:r>
              <a:rPr spc="5" dirty="0"/>
              <a:t> </a:t>
            </a:r>
            <a:r>
              <a:rPr spc="-5" dirty="0"/>
              <a:t>La</a:t>
            </a:r>
            <a:r>
              <a:rPr spc="20" dirty="0"/>
              <a:t> </a:t>
            </a:r>
            <a:r>
              <a:rPr spc="-5" dirty="0"/>
              <a:t>certificazione</a:t>
            </a:r>
            <a:r>
              <a:rPr spc="10" dirty="0"/>
              <a:t> </a:t>
            </a:r>
            <a:r>
              <a:rPr spc="-5" dirty="0"/>
              <a:t>delle</a:t>
            </a:r>
            <a:r>
              <a:rPr spc="15" dirty="0"/>
              <a:t> </a:t>
            </a:r>
            <a:r>
              <a:rPr spc="-5" dirty="0"/>
              <a:t>competenze:</a:t>
            </a:r>
            <a:r>
              <a:rPr spc="50" dirty="0"/>
              <a:t> </a:t>
            </a:r>
            <a:r>
              <a:rPr spc="-5" dirty="0"/>
              <a:t>cosa</a:t>
            </a:r>
            <a:r>
              <a:rPr spc="30" dirty="0"/>
              <a:t> </a:t>
            </a:r>
            <a:r>
              <a:rPr spc="-5" dirty="0"/>
              <a:t>cambia?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461" y="1124686"/>
            <a:ext cx="11004550" cy="170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Punto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6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L’ordinamento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vigente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prevede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</a:t>
            </a:r>
            <a:r>
              <a:rPr sz="2000" dirty="0">
                <a:latin typeface="Arial MT"/>
                <a:cs typeface="Arial MT"/>
              </a:rPr>
              <a:t> certificazione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delle</a:t>
            </a:r>
            <a:r>
              <a:rPr sz="2000" dirty="0">
                <a:latin typeface="Arial MT"/>
                <a:cs typeface="Arial MT"/>
              </a:rPr>
              <a:t> competenze al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termine</a:t>
            </a:r>
            <a:r>
              <a:rPr sz="2000" spc="5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della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scuola </a:t>
            </a:r>
            <a:r>
              <a:rPr sz="2000" spc="-5" dirty="0">
                <a:latin typeface="Arial MT"/>
                <a:cs typeface="Arial MT"/>
              </a:rPr>
              <a:t>primaria, </a:t>
            </a:r>
            <a:r>
              <a:rPr sz="2000" dirty="0">
                <a:latin typeface="Arial MT"/>
                <a:cs typeface="Arial MT"/>
              </a:rPr>
              <a:t>alla fine del primo ciclo, e a </a:t>
            </a:r>
            <a:r>
              <a:rPr sz="2000" spc="-5" dirty="0">
                <a:latin typeface="Arial MT"/>
                <a:cs typeface="Arial MT"/>
              </a:rPr>
              <a:t>conclusione dell’obbligo </a:t>
            </a:r>
            <a:r>
              <a:rPr sz="2000" dirty="0">
                <a:latin typeface="Arial MT"/>
                <a:cs typeface="Arial MT"/>
              </a:rPr>
              <a:t>di </a:t>
            </a:r>
            <a:r>
              <a:rPr sz="2000" spc="-5" dirty="0">
                <a:latin typeface="Arial MT"/>
                <a:cs typeface="Arial MT"/>
              </a:rPr>
              <a:t>istruzione (…)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partire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dall’anno </a:t>
            </a:r>
            <a:r>
              <a:rPr sz="2000" dirty="0">
                <a:latin typeface="Arial MT"/>
                <a:cs typeface="Arial MT"/>
              </a:rPr>
              <a:t>scolastico </a:t>
            </a:r>
            <a:r>
              <a:rPr sz="2000" spc="-5" dirty="0">
                <a:latin typeface="Arial MT"/>
                <a:cs typeface="Arial MT"/>
              </a:rPr>
              <a:t>2023-2024, sarà previsto, </a:t>
            </a:r>
            <a:r>
              <a:rPr sz="2000" dirty="0">
                <a:latin typeface="Arial MT"/>
                <a:cs typeface="Arial MT"/>
              </a:rPr>
              <a:t>a richiesta, </a:t>
            </a:r>
            <a:r>
              <a:rPr sz="2000" spc="-5" dirty="0">
                <a:latin typeface="Arial MT"/>
                <a:cs typeface="Arial MT"/>
              </a:rPr>
              <a:t>il graduale </a:t>
            </a:r>
            <a:r>
              <a:rPr sz="2000" dirty="0">
                <a:latin typeface="Arial MT"/>
                <a:cs typeface="Arial MT"/>
              </a:rPr>
              <a:t>rilascio, da </a:t>
            </a:r>
            <a:r>
              <a:rPr sz="2000" spc="-5" dirty="0">
                <a:latin typeface="Arial MT"/>
                <a:cs typeface="Arial MT"/>
              </a:rPr>
              <a:t>parte delle </a:t>
            </a:r>
            <a:r>
              <a:rPr sz="2000" dirty="0">
                <a:latin typeface="Arial MT"/>
                <a:cs typeface="Arial MT"/>
              </a:rPr>
              <a:t> scuole, della certificazione delle </a:t>
            </a:r>
            <a:r>
              <a:rPr sz="2000" spc="-5" dirty="0">
                <a:latin typeface="Arial MT"/>
                <a:cs typeface="Arial MT"/>
              </a:rPr>
              <a:t>competenze anche </a:t>
            </a:r>
            <a:r>
              <a:rPr sz="2000" spc="-10" dirty="0">
                <a:latin typeface="Arial MT"/>
                <a:cs typeface="Arial MT"/>
              </a:rPr>
              <a:t>al </a:t>
            </a:r>
            <a:r>
              <a:rPr sz="2000" dirty="0">
                <a:latin typeface="Arial MT"/>
                <a:cs typeface="Arial MT"/>
              </a:rPr>
              <a:t>termine di </a:t>
            </a:r>
            <a:r>
              <a:rPr sz="2000" spc="-5" dirty="0">
                <a:latin typeface="Arial MT"/>
                <a:cs typeface="Arial MT"/>
              </a:rPr>
              <a:t>ciascuna annualità </a:t>
            </a:r>
            <a:r>
              <a:rPr sz="2000" dirty="0">
                <a:latin typeface="Arial MT"/>
                <a:cs typeface="Arial MT"/>
              </a:rPr>
              <a:t>del </a:t>
            </a:r>
            <a:r>
              <a:rPr sz="2000" spc="-5" dirty="0">
                <a:latin typeface="Arial MT"/>
                <a:cs typeface="Arial MT"/>
              </a:rPr>
              <a:t>secondo </a:t>
            </a:r>
            <a:r>
              <a:rPr sz="2000" dirty="0">
                <a:latin typeface="Arial MT"/>
                <a:cs typeface="Arial MT"/>
              </a:rPr>
              <a:t> ciclo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istruzione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(…)»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2311" y="3889502"/>
            <a:ext cx="9819005" cy="1726564"/>
            <a:chOff x="972311" y="3889502"/>
            <a:chExt cx="9819005" cy="1726564"/>
          </a:xfrm>
        </p:grpSpPr>
        <p:sp>
          <p:nvSpPr>
            <p:cNvPr id="5" name="object 5"/>
            <p:cNvSpPr/>
            <p:nvPr/>
          </p:nvSpPr>
          <p:spPr>
            <a:xfrm>
              <a:off x="1357121" y="3902202"/>
              <a:ext cx="9421495" cy="1701164"/>
            </a:xfrm>
            <a:custGeom>
              <a:avLst/>
              <a:gdLst/>
              <a:ahLst/>
              <a:cxnLst/>
              <a:rect l="l" t="t" r="r" b="b"/>
              <a:pathLst>
                <a:path w="9421495" h="1701164">
                  <a:moveTo>
                    <a:pt x="9421368" y="0"/>
                  </a:moveTo>
                  <a:lnTo>
                    <a:pt x="0" y="0"/>
                  </a:lnTo>
                  <a:lnTo>
                    <a:pt x="0" y="1700784"/>
                  </a:lnTo>
                  <a:lnTo>
                    <a:pt x="9421368" y="1700784"/>
                  </a:lnTo>
                  <a:lnTo>
                    <a:pt x="94213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7121" y="3902202"/>
              <a:ext cx="9421495" cy="1701164"/>
            </a:xfrm>
            <a:custGeom>
              <a:avLst/>
              <a:gdLst/>
              <a:ahLst/>
              <a:cxnLst/>
              <a:rect l="l" t="t" r="r" b="b"/>
              <a:pathLst>
                <a:path w="9421495" h="1701164">
                  <a:moveTo>
                    <a:pt x="0" y="1700784"/>
                  </a:moveTo>
                  <a:lnTo>
                    <a:pt x="9421368" y="1700784"/>
                  </a:lnTo>
                  <a:lnTo>
                    <a:pt x="9421368" y="0"/>
                  </a:lnTo>
                  <a:lnTo>
                    <a:pt x="0" y="0"/>
                  </a:lnTo>
                  <a:lnTo>
                    <a:pt x="0" y="1700784"/>
                  </a:lnTo>
                  <a:close/>
                </a:path>
              </a:pathLst>
            </a:custGeom>
            <a:ln w="25400">
              <a:solidFill>
                <a:srgbClr val="006C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4363212"/>
              <a:ext cx="818388" cy="8001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8219" y="4389120"/>
              <a:ext cx="716280" cy="698500"/>
            </a:xfrm>
            <a:custGeom>
              <a:avLst/>
              <a:gdLst/>
              <a:ahLst/>
              <a:cxnLst/>
              <a:rect l="l" t="t" r="r" b="b"/>
              <a:pathLst>
                <a:path w="716280" h="698500">
                  <a:moveTo>
                    <a:pt x="358140" y="0"/>
                  </a:moveTo>
                  <a:lnTo>
                    <a:pt x="309543" y="3185"/>
                  </a:lnTo>
                  <a:lnTo>
                    <a:pt x="262934" y="12463"/>
                  </a:lnTo>
                  <a:lnTo>
                    <a:pt x="218738" y="27420"/>
                  </a:lnTo>
                  <a:lnTo>
                    <a:pt x="177382" y="47639"/>
                  </a:lnTo>
                  <a:lnTo>
                    <a:pt x="139293" y="72705"/>
                  </a:lnTo>
                  <a:lnTo>
                    <a:pt x="104898" y="102203"/>
                  </a:lnTo>
                  <a:lnTo>
                    <a:pt x="74624" y="135717"/>
                  </a:lnTo>
                  <a:lnTo>
                    <a:pt x="48897" y="172832"/>
                  </a:lnTo>
                  <a:lnTo>
                    <a:pt x="28145" y="213133"/>
                  </a:lnTo>
                  <a:lnTo>
                    <a:pt x="12793" y="256204"/>
                  </a:lnTo>
                  <a:lnTo>
                    <a:pt x="3269" y="301630"/>
                  </a:lnTo>
                  <a:lnTo>
                    <a:pt x="0" y="348995"/>
                  </a:lnTo>
                  <a:lnTo>
                    <a:pt x="3269" y="396361"/>
                  </a:lnTo>
                  <a:lnTo>
                    <a:pt x="12793" y="441787"/>
                  </a:lnTo>
                  <a:lnTo>
                    <a:pt x="28145" y="484858"/>
                  </a:lnTo>
                  <a:lnTo>
                    <a:pt x="48897" y="525159"/>
                  </a:lnTo>
                  <a:lnTo>
                    <a:pt x="74624" y="562274"/>
                  </a:lnTo>
                  <a:lnTo>
                    <a:pt x="104898" y="595788"/>
                  </a:lnTo>
                  <a:lnTo>
                    <a:pt x="139293" y="625286"/>
                  </a:lnTo>
                  <a:lnTo>
                    <a:pt x="177382" y="650352"/>
                  </a:lnTo>
                  <a:lnTo>
                    <a:pt x="218738" y="670571"/>
                  </a:lnTo>
                  <a:lnTo>
                    <a:pt x="262934" y="685528"/>
                  </a:lnTo>
                  <a:lnTo>
                    <a:pt x="309543" y="694806"/>
                  </a:lnTo>
                  <a:lnTo>
                    <a:pt x="358140" y="697991"/>
                  </a:lnTo>
                  <a:lnTo>
                    <a:pt x="406725" y="694806"/>
                  </a:lnTo>
                  <a:lnTo>
                    <a:pt x="453328" y="685528"/>
                  </a:lnTo>
                  <a:lnTo>
                    <a:pt x="497520" y="670571"/>
                  </a:lnTo>
                  <a:lnTo>
                    <a:pt x="538875" y="650352"/>
                  </a:lnTo>
                  <a:lnTo>
                    <a:pt x="576964" y="625286"/>
                  </a:lnTo>
                  <a:lnTo>
                    <a:pt x="611362" y="595788"/>
                  </a:lnTo>
                  <a:lnTo>
                    <a:pt x="641639" y="562274"/>
                  </a:lnTo>
                  <a:lnTo>
                    <a:pt x="667370" y="525159"/>
                  </a:lnTo>
                  <a:lnTo>
                    <a:pt x="688127" y="484858"/>
                  </a:lnTo>
                  <a:lnTo>
                    <a:pt x="703482" y="441787"/>
                  </a:lnTo>
                  <a:lnTo>
                    <a:pt x="713009" y="396361"/>
                  </a:lnTo>
                  <a:lnTo>
                    <a:pt x="716280" y="348995"/>
                  </a:lnTo>
                  <a:lnTo>
                    <a:pt x="713009" y="301630"/>
                  </a:lnTo>
                  <a:lnTo>
                    <a:pt x="703482" y="256204"/>
                  </a:lnTo>
                  <a:lnTo>
                    <a:pt x="688127" y="213133"/>
                  </a:lnTo>
                  <a:lnTo>
                    <a:pt x="667370" y="172832"/>
                  </a:lnTo>
                  <a:lnTo>
                    <a:pt x="641639" y="135717"/>
                  </a:lnTo>
                  <a:lnTo>
                    <a:pt x="611362" y="102203"/>
                  </a:lnTo>
                  <a:lnTo>
                    <a:pt x="576964" y="72705"/>
                  </a:lnTo>
                  <a:lnTo>
                    <a:pt x="538875" y="47639"/>
                  </a:lnTo>
                  <a:lnTo>
                    <a:pt x="497520" y="27420"/>
                  </a:lnTo>
                  <a:lnTo>
                    <a:pt x="453328" y="12463"/>
                  </a:lnTo>
                  <a:lnTo>
                    <a:pt x="406725" y="3185"/>
                  </a:lnTo>
                  <a:lnTo>
                    <a:pt x="358140" y="0"/>
                  </a:lnTo>
                  <a:close/>
                </a:path>
              </a:pathLst>
            </a:custGeom>
            <a:solidFill>
              <a:srgbClr val="EB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851" y="4504944"/>
              <a:ext cx="509016" cy="5090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42107" y="3992702"/>
            <a:ext cx="69075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«Ai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predetti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fini,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saranno</a:t>
            </a:r>
            <a:r>
              <a:rPr sz="2400" b="1" i="1" spc="1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raccordati</a:t>
            </a:r>
            <a:r>
              <a:rPr sz="2400" b="1" i="1" spc="1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i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molteplici 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modelli</a:t>
            </a:r>
            <a:r>
              <a:rPr sz="2400" b="1" i="1" spc="-3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di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certificazione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oggi</a:t>
            </a:r>
            <a:r>
              <a:rPr sz="2400" b="1" i="1" spc="-3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in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uso</a:t>
            </a:r>
            <a:r>
              <a:rPr sz="2400" i="1" dirty="0">
                <a:latin typeface="Arial"/>
                <a:cs typeface="Arial"/>
              </a:rPr>
              <a:t>,</a:t>
            </a:r>
            <a:r>
              <a:rPr sz="2400" i="1" spc="-10" dirty="0">
                <a:latin typeface="Arial"/>
                <a:cs typeface="Arial"/>
              </a:rPr>
              <a:t> in</a:t>
            </a:r>
            <a:r>
              <a:rPr sz="2400" i="1" spc="-5" dirty="0">
                <a:latin typeface="Arial"/>
                <a:cs typeface="Arial"/>
              </a:rPr>
              <a:t> relazione </a:t>
            </a:r>
            <a:r>
              <a:rPr sz="2400" i="1" spc="-6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alle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competenze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chiave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per l’apprendimento 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permanente»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6230" y="299085"/>
            <a:ext cx="7480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Certificazione</a:t>
            </a:r>
            <a:r>
              <a:rPr spc="20" dirty="0"/>
              <a:t> </a:t>
            </a:r>
            <a:r>
              <a:rPr spc="-5" dirty="0"/>
              <a:t>delle</a:t>
            </a:r>
            <a:r>
              <a:rPr spc="5" dirty="0"/>
              <a:t> </a:t>
            </a:r>
            <a:r>
              <a:rPr spc="-5" dirty="0"/>
              <a:t>competenze</a:t>
            </a:r>
            <a:r>
              <a:rPr spc="55" dirty="0"/>
              <a:t> </a:t>
            </a:r>
            <a:r>
              <a:rPr spc="-5" dirty="0"/>
              <a:t>–</a:t>
            </a:r>
            <a:r>
              <a:rPr spc="15" dirty="0"/>
              <a:t> </a:t>
            </a:r>
            <a:r>
              <a:rPr spc="-5" dirty="0"/>
              <a:t>il</a:t>
            </a:r>
            <a:r>
              <a:rPr spc="5" dirty="0"/>
              <a:t> </a:t>
            </a:r>
            <a:r>
              <a:rPr spc="-5" dirty="0"/>
              <a:t>modello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18093" y="1297204"/>
          <a:ext cx="3413125" cy="419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226">
                <a:tc>
                  <a:txBody>
                    <a:bodyPr/>
                    <a:lstStyle/>
                    <a:p>
                      <a:pPr marL="127000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–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Avanzato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ts val="120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L’alunno/a</a:t>
                      </a:r>
                      <a:r>
                        <a:rPr sz="11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svolge</a:t>
                      </a:r>
                      <a:r>
                        <a:rPr sz="1100" spc="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compiti</a:t>
                      </a:r>
                      <a:r>
                        <a:rPr sz="1100" spc="6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risolve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900" marR="120014" algn="just">
                        <a:lnSpc>
                          <a:spcPct val="1071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problemi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complessi,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mostrando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padronanza nell’uso delle conoscenze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delle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abilità;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propone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sostiene</a:t>
                      </a:r>
                      <a:r>
                        <a:rPr sz="11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proprie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opinioni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assume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modo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responsabile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decisioni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consapevoli.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–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Intermedio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88900" marR="120014" algn="just">
                        <a:lnSpc>
                          <a:spcPct val="10710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L’alunno/a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svolge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compiti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risolve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problemi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in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situazioni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nuove,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compie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scelte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consapevoli,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mostrando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saper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utilizzare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le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conoscenze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abilità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acquisite.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88900" marR="120014" algn="just">
                        <a:lnSpc>
                          <a:spcPct val="10710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L’alunno/a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svolge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compiti</a:t>
                      </a:r>
                      <a:r>
                        <a:rPr sz="11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semplici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anche in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situazioni nuove, mostrando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di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possedere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conoscenze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abilità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fondamentali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di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saper applicare basilari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regole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 procedure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apprese.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Iniziale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88900" marR="119380" algn="just">
                        <a:lnSpc>
                          <a:spcPct val="107300"/>
                        </a:lnSpc>
                        <a:spcBef>
                          <a:spcPts val="9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L’alunno/a,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1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opportunamente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guidato/a,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svolge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compiti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semplici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situazioni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note.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73963" y="335152"/>
            <a:ext cx="7960995" cy="6475730"/>
            <a:chOff x="473963" y="335152"/>
            <a:chExt cx="7960995" cy="6475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963" y="765046"/>
              <a:ext cx="6414516" cy="6045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7328" y="335152"/>
              <a:ext cx="2127630" cy="19051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7351" y="299085"/>
            <a:ext cx="487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</a:t>
            </a:r>
            <a:r>
              <a:rPr spc="-15" dirty="0"/>
              <a:t> </a:t>
            </a:r>
            <a:r>
              <a:rPr spc="-5" dirty="0"/>
              <a:t>competenze</a:t>
            </a:r>
            <a:r>
              <a:rPr spc="45" dirty="0"/>
              <a:t> </a:t>
            </a:r>
            <a:r>
              <a:rPr spc="-5" dirty="0"/>
              <a:t>–</a:t>
            </a:r>
            <a:r>
              <a:rPr dirty="0"/>
              <a:t> </a:t>
            </a:r>
            <a:r>
              <a:rPr spc="-5" dirty="0"/>
              <a:t>il</a:t>
            </a:r>
            <a:r>
              <a:rPr spc="-15" dirty="0"/>
              <a:t> </a:t>
            </a:r>
            <a:r>
              <a:rPr spc="-5" dirty="0"/>
              <a:t>processo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00582" y="2219198"/>
            <a:ext cx="2331720" cy="1509395"/>
            <a:chOff x="1100582" y="2219198"/>
            <a:chExt cx="2331720" cy="1509395"/>
          </a:xfrm>
        </p:grpSpPr>
        <p:sp>
          <p:nvSpPr>
            <p:cNvPr id="4" name="object 4"/>
            <p:cNvSpPr/>
            <p:nvPr/>
          </p:nvSpPr>
          <p:spPr>
            <a:xfrm>
              <a:off x="2228088" y="3075432"/>
              <a:ext cx="76200" cy="652780"/>
            </a:xfrm>
            <a:custGeom>
              <a:avLst/>
              <a:gdLst/>
              <a:ahLst/>
              <a:cxnLst/>
              <a:rect l="l" t="t" r="r" b="b"/>
              <a:pathLst>
                <a:path w="76200" h="652779">
                  <a:moveTo>
                    <a:pt x="44450" y="0"/>
                  </a:moveTo>
                  <a:lnTo>
                    <a:pt x="31750" y="0"/>
                  </a:lnTo>
                  <a:lnTo>
                    <a:pt x="31750" y="50800"/>
                  </a:lnTo>
                  <a:lnTo>
                    <a:pt x="44450" y="50800"/>
                  </a:lnTo>
                  <a:lnTo>
                    <a:pt x="44450" y="0"/>
                  </a:lnTo>
                  <a:close/>
                </a:path>
                <a:path w="76200" h="652779">
                  <a:moveTo>
                    <a:pt x="44450" y="88900"/>
                  </a:moveTo>
                  <a:lnTo>
                    <a:pt x="31750" y="88900"/>
                  </a:lnTo>
                  <a:lnTo>
                    <a:pt x="31750" y="139700"/>
                  </a:lnTo>
                  <a:lnTo>
                    <a:pt x="44450" y="139700"/>
                  </a:lnTo>
                  <a:lnTo>
                    <a:pt x="44450" y="88900"/>
                  </a:lnTo>
                  <a:close/>
                </a:path>
                <a:path w="76200" h="652779">
                  <a:moveTo>
                    <a:pt x="44450" y="177800"/>
                  </a:moveTo>
                  <a:lnTo>
                    <a:pt x="31750" y="177800"/>
                  </a:lnTo>
                  <a:lnTo>
                    <a:pt x="31750" y="228600"/>
                  </a:lnTo>
                  <a:lnTo>
                    <a:pt x="44450" y="228600"/>
                  </a:lnTo>
                  <a:lnTo>
                    <a:pt x="44450" y="177800"/>
                  </a:lnTo>
                  <a:close/>
                </a:path>
                <a:path w="76200" h="652779">
                  <a:moveTo>
                    <a:pt x="44450" y="266700"/>
                  </a:moveTo>
                  <a:lnTo>
                    <a:pt x="31750" y="266700"/>
                  </a:lnTo>
                  <a:lnTo>
                    <a:pt x="31750" y="317500"/>
                  </a:lnTo>
                  <a:lnTo>
                    <a:pt x="44450" y="317500"/>
                  </a:lnTo>
                  <a:lnTo>
                    <a:pt x="44450" y="266700"/>
                  </a:lnTo>
                  <a:close/>
                </a:path>
                <a:path w="76200" h="652779">
                  <a:moveTo>
                    <a:pt x="44450" y="355600"/>
                  </a:moveTo>
                  <a:lnTo>
                    <a:pt x="31750" y="355600"/>
                  </a:lnTo>
                  <a:lnTo>
                    <a:pt x="31750" y="406400"/>
                  </a:lnTo>
                  <a:lnTo>
                    <a:pt x="44450" y="406400"/>
                  </a:lnTo>
                  <a:lnTo>
                    <a:pt x="44450" y="355600"/>
                  </a:lnTo>
                  <a:close/>
                </a:path>
                <a:path w="76200" h="652779">
                  <a:moveTo>
                    <a:pt x="44450" y="444500"/>
                  </a:moveTo>
                  <a:lnTo>
                    <a:pt x="31750" y="444500"/>
                  </a:lnTo>
                  <a:lnTo>
                    <a:pt x="31750" y="495300"/>
                  </a:lnTo>
                  <a:lnTo>
                    <a:pt x="44450" y="495300"/>
                  </a:lnTo>
                  <a:lnTo>
                    <a:pt x="44450" y="444500"/>
                  </a:lnTo>
                  <a:close/>
                </a:path>
                <a:path w="76200" h="652779">
                  <a:moveTo>
                    <a:pt x="31750" y="576579"/>
                  </a:moveTo>
                  <a:lnTo>
                    <a:pt x="0" y="576579"/>
                  </a:lnTo>
                  <a:lnTo>
                    <a:pt x="38100" y="652779"/>
                  </a:lnTo>
                  <a:lnTo>
                    <a:pt x="72389" y="584199"/>
                  </a:lnTo>
                  <a:lnTo>
                    <a:pt x="31750" y="584199"/>
                  </a:lnTo>
                  <a:lnTo>
                    <a:pt x="31750" y="576579"/>
                  </a:lnTo>
                  <a:close/>
                </a:path>
                <a:path w="76200" h="652779">
                  <a:moveTo>
                    <a:pt x="44450" y="533399"/>
                  </a:moveTo>
                  <a:lnTo>
                    <a:pt x="31750" y="533399"/>
                  </a:lnTo>
                  <a:lnTo>
                    <a:pt x="31750" y="584199"/>
                  </a:lnTo>
                  <a:lnTo>
                    <a:pt x="44450" y="584199"/>
                  </a:lnTo>
                  <a:lnTo>
                    <a:pt x="44450" y="533399"/>
                  </a:lnTo>
                  <a:close/>
                </a:path>
                <a:path w="76200" h="652779">
                  <a:moveTo>
                    <a:pt x="76200" y="576579"/>
                  </a:moveTo>
                  <a:lnTo>
                    <a:pt x="44450" y="576579"/>
                  </a:lnTo>
                  <a:lnTo>
                    <a:pt x="44450" y="584199"/>
                  </a:lnTo>
                  <a:lnTo>
                    <a:pt x="72389" y="584199"/>
                  </a:lnTo>
                  <a:lnTo>
                    <a:pt x="76200" y="57657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3282" y="2231898"/>
              <a:ext cx="2306320" cy="844550"/>
            </a:xfrm>
            <a:custGeom>
              <a:avLst/>
              <a:gdLst/>
              <a:ahLst/>
              <a:cxnLst/>
              <a:rect l="l" t="t" r="r" b="b"/>
              <a:pathLst>
                <a:path w="2306320" h="844550">
                  <a:moveTo>
                    <a:pt x="2165096" y="0"/>
                  </a:moveTo>
                  <a:lnTo>
                    <a:pt x="140715" y="0"/>
                  </a:lnTo>
                  <a:lnTo>
                    <a:pt x="96240" y="7172"/>
                  </a:lnTo>
                  <a:lnTo>
                    <a:pt x="57612" y="27147"/>
                  </a:lnTo>
                  <a:lnTo>
                    <a:pt x="27151" y="57607"/>
                  </a:lnTo>
                  <a:lnTo>
                    <a:pt x="7174" y="96235"/>
                  </a:lnTo>
                  <a:lnTo>
                    <a:pt x="0" y="140715"/>
                  </a:lnTo>
                  <a:lnTo>
                    <a:pt x="0" y="703579"/>
                  </a:lnTo>
                  <a:lnTo>
                    <a:pt x="7174" y="748060"/>
                  </a:lnTo>
                  <a:lnTo>
                    <a:pt x="27151" y="786688"/>
                  </a:lnTo>
                  <a:lnTo>
                    <a:pt x="57612" y="817148"/>
                  </a:lnTo>
                  <a:lnTo>
                    <a:pt x="96240" y="837123"/>
                  </a:lnTo>
                  <a:lnTo>
                    <a:pt x="140715" y="844296"/>
                  </a:lnTo>
                  <a:lnTo>
                    <a:pt x="2165096" y="844296"/>
                  </a:lnTo>
                  <a:lnTo>
                    <a:pt x="2209576" y="837123"/>
                  </a:lnTo>
                  <a:lnTo>
                    <a:pt x="2248204" y="817148"/>
                  </a:lnTo>
                  <a:lnTo>
                    <a:pt x="2278664" y="786688"/>
                  </a:lnTo>
                  <a:lnTo>
                    <a:pt x="2298639" y="748060"/>
                  </a:lnTo>
                  <a:lnTo>
                    <a:pt x="2305812" y="703579"/>
                  </a:lnTo>
                  <a:lnTo>
                    <a:pt x="2305812" y="140715"/>
                  </a:lnTo>
                  <a:lnTo>
                    <a:pt x="2298639" y="96235"/>
                  </a:lnTo>
                  <a:lnTo>
                    <a:pt x="2278664" y="57607"/>
                  </a:lnTo>
                  <a:lnTo>
                    <a:pt x="2248204" y="27147"/>
                  </a:lnTo>
                  <a:lnTo>
                    <a:pt x="2209576" y="7172"/>
                  </a:lnTo>
                  <a:lnTo>
                    <a:pt x="2165096" y="0"/>
                  </a:lnTo>
                  <a:close/>
                </a:path>
              </a:pathLst>
            </a:custGeom>
            <a:solidFill>
              <a:srgbClr val="2C5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3282" y="2231898"/>
              <a:ext cx="2306320" cy="844550"/>
            </a:xfrm>
            <a:custGeom>
              <a:avLst/>
              <a:gdLst/>
              <a:ahLst/>
              <a:cxnLst/>
              <a:rect l="l" t="t" r="r" b="b"/>
              <a:pathLst>
                <a:path w="2306320" h="844550">
                  <a:moveTo>
                    <a:pt x="0" y="140715"/>
                  </a:moveTo>
                  <a:lnTo>
                    <a:pt x="7174" y="96235"/>
                  </a:lnTo>
                  <a:lnTo>
                    <a:pt x="27151" y="57607"/>
                  </a:lnTo>
                  <a:lnTo>
                    <a:pt x="57612" y="27147"/>
                  </a:lnTo>
                  <a:lnTo>
                    <a:pt x="96240" y="7172"/>
                  </a:lnTo>
                  <a:lnTo>
                    <a:pt x="140715" y="0"/>
                  </a:lnTo>
                  <a:lnTo>
                    <a:pt x="2165096" y="0"/>
                  </a:lnTo>
                  <a:lnTo>
                    <a:pt x="2209576" y="7172"/>
                  </a:lnTo>
                  <a:lnTo>
                    <a:pt x="2248204" y="27147"/>
                  </a:lnTo>
                  <a:lnTo>
                    <a:pt x="2278664" y="57607"/>
                  </a:lnTo>
                  <a:lnTo>
                    <a:pt x="2298639" y="96235"/>
                  </a:lnTo>
                  <a:lnTo>
                    <a:pt x="2305812" y="140715"/>
                  </a:lnTo>
                  <a:lnTo>
                    <a:pt x="2305812" y="703579"/>
                  </a:lnTo>
                  <a:lnTo>
                    <a:pt x="2298639" y="748060"/>
                  </a:lnTo>
                  <a:lnTo>
                    <a:pt x="2278664" y="786688"/>
                  </a:lnTo>
                  <a:lnTo>
                    <a:pt x="2248204" y="817148"/>
                  </a:lnTo>
                  <a:lnTo>
                    <a:pt x="2209576" y="837123"/>
                  </a:lnTo>
                  <a:lnTo>
                    <a:pt x="2165096" y="844296"/>
                  </a:lnTo>
                  <a:lnTo>
                    <a:pt x="140715" y="844296"/>
                  </a:lnTo>
                  <a:lnTo>
                    <a:pt x="96240" y="837123"/>
                  </a:lnTo>
                  <a:lnTo>
                    <a:pt x="57612" y="817148"/>
                  </a:lnTo>
                  <a:lnTo>
                    <a:pt x="27151" y="786688"/>
                  </a:lnTo>
                  <a:lnTo>
                    <a:pt x="7174" y="748060"/>
                  </a:lnTo>
                  <a:lnTo>
                    <a:pt x="0" y="703579"/>
                  </a:lnTo>
                  <a:lnTo>
                    <a:pt x="0" y="14071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00605" y="2514345"/>
            <a:ext cx="930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TUDENTE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2960" y="2362174"/>
            <a:ext cx="2609215" cy="2519045"/>
            <a:chOff x="822960" y="2362174"/>
            <a:chExt cx="2609215" cy="25190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0" y="2362174"/>
              <a:ext cx="632485" cy="6324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1822" y="2401062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2" y="0"/>
                  </a:moveTo>
                  <a:lnTo>
                    <a:pt x="206886" y="4062"/>
                  </a:lnTo>
                  <a:lnTo>
                    <a:pt x="164215" y="15777"/>
                  </a:lnTo>
                  <a:lnTo>
                    <a:pt x="124922" y="34431"/>
                  </a:lnTo>
                  <a:lnTo>
                    <a:pt x="89720" y="59312"/>
                  </a:lnTo>
                  <a:lnTo>
                    <a:pt x="59321" y="89710"/>
                  </a:lnTo>
                  <a:lnTo>
                    <a:pt x="34436" y="124911"/>
                  </a:lnTo>
                  <a:lnTo>
                    <a:pt x="15780" y="164205"/>
                  </a:lnTo>
                  <a:lnTo>
                    <a:pt x="4063" y="206879"/>
                  </a:lnTo>
                  <a:lnTo>
                    <a:pt x="0" y="252222"/>
                  </a:lnTo>
                  <a:lnTo>
                    <a:pt x="4063" y="297564"/>
                  </a:lnTo>
                  <a:lnTo>
                    <a:pt x="15780" y="340238"/>
                  </a:lnTo>
                  <a:lnTo>
                    <a:pt x="34436" y="379532"/>
                  </a:lnTo>
                  <a:lnTo>
                    <a:pt x="59321" y="414733"/>
                  </a:lnTo>
                  <a:lnTo>
                    <a:pt x="89720" y="445131"/>
                  </a:lnTo>
                  <a:lnTo>
                    <a:pt x="124922" y="470012"/>
                  </a:lnTo>
                  <a:lnTo>
                    <a:pt x="164215" y="488666"/>
                  </a:lnTo>
                  <a:lnTo>
                    <a:pt x="206886" y="500381"/>
                  </a:lnTo>
                  <a:lnTo>
                    <a:pt x="252222" y="504443"/>
                  </a:lnTo>
                  <a:lnTo>
                    <a:pt x="297557" y="500381"/>
                  </a:lnTo>
                  <a:lnTo>
                    <a:pt x="340228" y="488666"/>
                  </a:lnTo>
                  <a:lnTo>
                    <a:pt x="379521" y="470012"/>
                  </a:lnTo>
                  <a:lnTo>
                    <a:pt x="414723" y="445131"/>
                  </a:lnTo>
                  <a:lnTo>
                    <a:pt x="445122" y="414733"/>
                  </a:lnTo>
                  <a:lnTo>
                    <a:pt x="470007" y="379532"/>
                  </a:lnTo>
                  <a:lnTo>
                    <a:pt x="488663" y="340238"/>
                  </a:lnTo>
                  <a:lnTo>
                    <a:pt x="500380" y="297564"/>
                  </a:lnTo>
                  <a:lnTo>
                    <a:pt x="504444" y="252222"/>
                  </a:lnTo>
                  <a:lnTo>
                    <a:pt x="500380" y="206879"/>
                  </a:lnTo>
                  <a:lnTo>
                    <a:pt x="488663" y="164205"/>
                  </a:lnTo>
                  <a:lnTo>
                    <a:pt x="470007" y="124911"/>
                  </a:lnTo>
                  <a:lnTo>
                    <a:pt x="445122" y="89710"/>
                  </a:lnTo>
                  <a:lnTo>
                    <a:pt x="414723" y="59312"/>
                  </a:lnTo>
                  <a:lnTo>
                    <a:pt x="379521" y="34431"/>
                  </a:lnTo>
                  <a:lnTo>
                    <a:pt x="340228" y="15777"/>
                  </a:lnTo>
                  <a:lnTo>
                    <a:pt x="297557" y="4062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2C5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1822" y="2401062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2"/>
                  </a:moveTo>
                  <a:lnTo>
                    <a:pt x="4063" y="206879"/>
                  </a:lnTo>
                  <a:lnTo>
                    <a:pt x="15780" y="164205"/>
                  </a:lnTo>
                  <a:lnTo>
                    <a:pt x="34436" y="124911"/>
                  </a:lnTo>
                  <a:lnTo>
                    <a:pt x="59321" y="89710"/>
                  </a:lnTo>
                  <a:lnTo>
                    <a:pt x="89720" y="59312"/>
                  </a:lnTo>
                  <a:lnTo>
                    <a:pt x="124922" y="34431"/>
                  </a:lnTo>
                  <a:lnTo>
                    <a:pt x="164215" y="15777"/>
                  </a:lnTo>
                  <a:lnTo>
                    <a:pt x="206886" y="4062"/>
                  </a:lnTo>
                  <a:lnTo>
                    <a:pt x="252222" y="0"/>
                  </a:lnTo>
                  <a:lnTo>
                    <a:pt x="297557" y="4062"/>
                  </a:lnTo>
                  <a:lnTo>
                    <a:pt x="340228" y="15777"/>
                  </a:lnTo>
                  <a:lnTo>
                    <a:pt x="379521" y="34431"/>
                  </a:lnTo>
                  <a:lnTo>
                    <a:pt x="414723" y="59312"/>
                  </a:lnTo>
                  <a:lnTo>
                    <a:pt x="445122" y="89710"/>
                  </a:lnTo>
                  <a:lnTo>
                    <a:pt x="470007" y="124911"/>
                  </a:lnTo>
                  <a:lnTo>
                    <a:pt x="488663" y="164205"/>
                  </a:lnTo>
                  <a:lnTo>
                    <a:pt x="500380" y="206879"/>
                  </a:lnTo>
                  <a:lnTo>
                    <a:pt x="504444" y="252222"/>
                  </a:lnTo>
                  <a:lnTo>
                    <a:pt x="500380" y="297564"/>
                  </a:lnTo>
                  <a:lnTo>
                    <a:pt x="488663" y="340238"/>
                  </a:lnTo>
                  <a:lnTo>
                    <a:pt x="470007" y="379532"/>
                  </a:lnTo>
                  <a:lnTo>
                    <a:pt x="445122" y="414733"/>
                  </a:lnTo>
                  <a:lnTo>
                    <a:pt x="414723" y="445131"/>
                  </a:lnTo>
                  <a:lnTo>
                    <a:pt x="379521" y="470012"/>
                  </a:lnTo>
                  <a:lnTo>
                    <a:pt x="340228" y="488666"/>
                  </a:lnTo>
                  <a:lnTo>
                    <a:pt x="297557" y="500381"/>
                  </a:lnTo>
                  <a:lnTo>
                    <a:pt x="252222" y="504443"/>
                  </a:lnTo>
                  <a:lnTo>
                    <a:pt x="206886" y="500381"/>
                  </a:lnTo>
                  <a:lnTo>
                    <a:pt x="164215" y="488666"/>
                  </a:lnTo>
                  <a:lnTo>
                    <a:pt x="124922" y="470012"/>
                  </a:lnTo>
                  <a:lnTo>
                    <a:pt x="89720" y="445131"/>
                  </a:lnTo>
                  <a:lnTo>
                    <a:pt x="59321" y="414733"/>
                  </a:lnTo>
                  <a:lnTo>
                    <a:pt x="34436" y="379532"/>
                  </a:lnTo>
                  <a:lnTo>
                    <a:pt x="15780" y="340238"/>
                  </a:lnTo>
                  <a:lnTo>
                    <a:pt x="4063" y="297564"/>
                  </a:lnTo>
                  <a:lnTo>
                    <a:pt x="0" y="25222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" y="2468880"/>
              <a:ext cx="367284" cy="3672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3282" y="3784854"/>
              <a:ext cx="2306320" cy="1083945"/>
            </a:xfrm>
            <a:custGeom>
              <a:avLst/>
              <a:gdLst/>
              <a:ahLst/>
              <a:cxnLst/>
              <a:rect l="l" t="t" r="r" b="b"/>
              <a:pathLst>
                <a:path w="2306320" h="1083945">
                  <a:moveTo>
                    <a:pt x="0" y="180594"/>
                  </a:moveTo>
                  <a:lnTo>
                    <a:pt x="6451" y="132600"/>
                  </a:lnTo>
                  <a:lnTo>
                    <a:pt x="24657" y="89464"/>
                  </a:lnTo>
                  <a:lnTo>
                    <a:pt x="52897" y="52911"/>
                  </a:lnTo>
                  <a:lnTo>
                    <a:pt x="89447" y="24666"/>
                  </a:lnTo>
                  <a:lnTo>
                    <a:pt x="132587" y="6454"/>
                  </a:lnTo>
                  <a:lnTo>
                    <a:pt x="180594" y="0"/>
                  </a:lnTo>
                  <a:lnTo>
                    <a:pt x="2125218" y="0"/>
                  </a:lnTo>
                  <a:lnTo>
                    <a:pt x="2173211" y="6454"/>
                  </a:lnTo>
                  <a:lnTo>
                    <a:pt x="2216347" y="24666"/>
                  </a:lnTo>
                  <a:lnTo>
                    <a:pt x="2252900" y="52911"/>
                  </a:lnTo>
                  <a:lnTo>
                    <a:pt x="2281145" y="89464"/>
                  </a:lnTo>
                  <a:lnTo>
                    <a:pt x="2299357" y="132600"/>
                  </a:lnTo>
                  <a:lnTo>
                    <a:pt x="2305812" y="180594"/>
                  </a:lnTo>
                  <a:lnTo>
                    <a:pt x="2305812" y="902970"/>
                  </a:lnTo>
                  <a:lnTo>
                    <a:pt x="2299357" y="950963"/>
                  </a:lnTo>
                  <a:lnTo>
                    <a:pt x="2281145" y="994099"/>
                  </a:lnTo>
                  <a:lnTo>
                    <a:pt x="2252900" y="1030652"/>
                  </a:lnTo>
                  <a:lnTo>
                    <a:pt x="2216347" y="1058897"/>
                  </a:lnTo>
                  <a:lnTo>
                    <a:pt x="2173211" y="1077109"/>
                  </a:lnTo>
                  <a:lnTo>
                    <a:pt x="2125218" y="1083564"/>
                  </a:lnTo>
                  <a:lnTo>
                    <a:pt x="180594" y="1083564"/>
                  </a:lnTo>
                  <a:lnTo>
                    <a:pt x="132587" y="1077109"/>
                  </a:lnTo>
                  <a:lnTo>
                    <a:pt x="89447" y="1058897"/>
                  </a:lnTo>
                  <a:lnTo>
                    <a:pt x="52897" y="1030652"/>
                  </a:lnTo>
                  <a:lnTo>
                    <a:pt x="24657" y="994099"/>
                  </a:lnTo>
                  <a:lnTo>
                    <a:pt x="6451" y="950963"/>
                  </a:lnTo>
                  <a:lnTo>
                    <a:pt x="0" y="902970"/>
                  </a:lnTo>
                  <a:lnTo>
                    <a:pt x="0" y="180594"/>
                  </a:lnTo>
                  <a:close/>
                </a:path>
              </a:pathLst>
            </a:custGeom>
            <a:ln w="25400">
              <a:solidFill>
                <a:srgbClr val="0F9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44904" y="4188333"/>
            <a:ext cx="1347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-5" dirty="0">
                <a:latin typeface="Arial"/>
                <a:cs typeface="Arial"/>
              </a:rPr>
              <a:t>Portf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lio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32047" y="2060448"/>
            <a:ext cx="1211580" cy="2958465"/>
          </a:xfrm>
          <a:custGeom>
            <a:avLst/>
            <a:gdLst/>
            <a:ahLst/>
            <a:cxnLst/>
            <a:rect l="l" t="t" r="r" b="b"/>
            <a:pathLst>
              <a:path w="1211579" h="2958465">
                <a:moveTo>
                  <a:pt x="1211579" y="0"/>
                </a:moveTo>
                <a:lnTo>
                  <a:pt x="0" y="499999"/>
                </a:lnTo>
                <a:lnTo>
                  <a:pt x="1211579" y="2958084"/>
                </a:lnTo>
                <a:lnTo>
                  <a:pt x="121157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35829" y="2065742"/>
            <a:ext cx="6388735" cy="6286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1094740" algn="l"/>
                <a:tab pos="1454150" algn="l"/>
                <a:tab pos="2193290" algn="l"/>
                <a:tab pos="2985770" algn="l"/>
                <a:tab pos="3496945" algn="l"/>
                <a:tab pos="5177790" algn="l"/>
                <a:tab pos="5995035" algn="l"/>
              </a:tabLst>
            </a:pP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co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l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spc="-15" dirty="0">
                <a:latin typeface="Arial MT"/>
                <a:cs typeface="Arial MT"/>
              </a:rPr>
              <a:t>i</a:t>
            </a:r>
            <a:r>
              <a:rPr sz="1800" spc="-5" dirty="0">
                <a:latin typeface="Arial MT"/>
                <a:cs typeface="Arial MT"/>
              </a:rPr>
              <a:t>nee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Guida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pe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l’orienta</a:t>
            </a:r>
            <a:r>
              <a:rPr sz="1800" spc="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,	p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nto	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8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ciascun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E-Portfolio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personale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è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contraddistinto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da: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3882" y="2892805"/>
          <a:ext cx="6580505" cy="2113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2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51484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51484" algn="l"/>
                          <a:tab pos="452120" algn="l"/>
                        </a:tabLst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sviluppo</a:t>
                      </a:r>
                      <a:r>
                        <a:rPr sz="16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documentato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delle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competenze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1F5F"/>
                      </a:solidFill>
                      <a:prstDash val="solid"/>
                    </a:lnL>
                    <a:lnR w="28575">
                      <a:solidFill>
                        <a:srgbClr val="001F5F"/>
                      </a:solidFill>
                      <a:prstDash val="solid"/>
                    </a:lnR>
                    <a:lnT w="28575">
                      <a:solidFill>
                        <a:srgbClr val="001F5F"/>
                      </a:solidFill>
                      <a:prstDash val="solid"/>
                    </a:lnT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51484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451484" algn="l"/>
                          <a:tab pos="452120" algn="l"/>
                        </a:tabLst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riflessioni</a:t>
                      </a:r>
                      <a:r>
                        <a:rPr sz="16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chiave</a:t>
                      </a:r>
                      <a:r>
                        <a:rPr sz="16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valutativa,</a:t>
                      </a:r>
                      <a:r>
                        <a:rPr sz="16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auto-valutativa</a:t>
                      </a:r>
                      <a:r>
                        <a:rPr sz="16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orientativa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1F5F"/>
                      </a:solidFill>
                      <a:prstDash val="solid"/>
                    </a:lnL>
                    <a:lnR w="28575">
                      <a:solidFill>
                        <a:srgbClr val="001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16559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5925" algn="l"/>
                          <a:tab pos="416559" algn="l"/>
                        </a:tabLst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la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scelta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almeno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prodotto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…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«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capolavoro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»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1F5F"/>
                      </a:solidFill>
                      <a:prstDash val="solid"/>
                    </a:lnL>
                    <a:lnR w="28575">
                      <a:solidFill>
                        <a:srgbClr val="001F5F"/>
                      </a:solidFill>
                      <a:prstDash val="solid"/>
                    </a:lnR>
                    <a:lnB w="28575">
                      <a:solidFill>
                        <a:srgbClr val="001F5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02360" y="1192149"/>
            <a:ext cx="5484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Il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punto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riferimento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partenza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è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persona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3617</Words>
  <Application>Microsoft Macintosh PowerPoint</Application>
  <PresentationFormat>Widescreen</PresentationFormat>
  <Paragraphs>400</Paragraphs>
  <Slides>57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4" baseType="lpstr">
      <vt:lpstr>Arial</vt:lpstr>
      <vt:lpstr>Arial MT</vt:lpstr>
      <vt:lpstr>Calibri</vt:lpstr>
      <vt:lpstr>Times New Roman</vt:lpstr>
      <vt:lpstr>Trebuchet MS</vt:lpstr>
      <vt:lpstr>Wingdings</vt:lpstr>
      <vt:lpstr>Office Theme</vt:lpstr>
      <vt:lpstr>Presentazione standard di PowerPoint</vt:lpstr>
      <vt:lpstr>INDICE DELLA PRESENTAZIONE</vt:lpstr>
      <vt:lpstr>INDICE DELLA PRESENTAZIONE</vt:lpstr>
      <vt:lpstr>PNRR Istruzione</vt:lpstr>
      <vt:lpstr>Alcune norme precedenti alle Linee guida</vt:lpstr>
      <vt:lpstr>Le norme a partire dalle Linee guida</vt:lpstr>
      <vt:lpstr>Esempio - La certificazione delle competenze: cosa cambia?</vt:lpstr>
      <vt:lpstr>Certificazione delle competenze – il modello</vt:lpstr>
      <vt:lpstr>Le competenze – il processo</vt:lpstr>
      <vt:lpstr>Le competenze</vt:lpstr>
      <vt:lpstr>Le competenze</vt:lpstr>
      <vt:lpstr>La certificazione delle competenze</vt:lpstr>
      <vt:lpstr>E-Portfolio – Sviluppo delle competenze</vt:lpstr>
      <vt:lpstr>E-Portfolio – Sviluppo delle competenze</vt:lpstr>
      <vt:lpstr>E-Portfolio – Capolavoro dello studente</vt:lpstr>
      <vt:lpstr>Presentazione standard di PowerPoint</vt:lpstr>
      <vt:lpstr>E-Portfolio – Sviluppo delle competenze</vt:lpstr>
      <vt:lpstr>INDICE DELLA PRESENTAZIONE</vt:lpstr>
      <vt:lpstr>I moduli di orientamento formativo</vt:lpstr>
      <vt:lpstr>Progettazione e realizzazione dei moduli di orientamento: punti chiave</vt:lpstr>
      <vt:lpstr>Investimento 1.6 PNRR e moduli di orientamento formativo</vt:lpstr>
      <vt:lpstr>L’integrazione con i PCTO</vt:lpstr>
      <vt:lpstr>La documentazione dei moduli di orientamento</vt:lpstr>
      <vt:lpstr>Piano Triennale dell’Offerta Formativa (legge 107/2015)</vt:lpstr>
      <vt:lpstr>La piattaforma del PTOF</vt:lpstr>
      <vt:lpstr>Il PTOF</vt:lpstr>
      <vt:lpstr>Piano Triennale dell’Offerta Formativa Dettaglio sezioni (1/2)</vt:lpstr>
      <vt:lpstr>Piano Triennale dell’Offerta Formativa Dettaglio sezioni (2/2)</vt:lpstr>
      <vt:lpstr>INDICE DELLA PRESENTAZIONE</vt:lpstr>
      <vt:lpstr>Piattaforma UNICA</vt:lpstr>
      <vt:lpstr>Piattaforma UNICA</vt:lpstr>
      <vt:lpstr>Guida alla scelta – Statistiche su istruzione e lavoro</vt:lpstr>
      <vt:lpstr>Presentazione standard di PowerPoint</vt:lpstr>
      <vt:lpstr>Guida alla scelta – Statistiche su istruzione e lavoro</vt:lpstr>
      <vt:lpstr>Presentazione standard di PowerPoint</vt:lpstr>
      <vt:lpstr>Guida alla scelta – Statistiche su istruzione e lavoro</vt:lpstr>
      <vt:lpstr>Presentazione standard di PowerPoint</vt:lpstr>
      <vt:lpstr>Piattaforma UNICA E-Portfolio</vt:lpstr>
      <vt:lpstr>Piattaforma UNICA E-Portfolio</vt:lpstr>
      <vt:lpstr>Linee guida orientamento - E-Portfolio</vt:lpstr>
      <vt:lpstr>E-Portfolio – Home page</vt:lpstr>
      <vt:lpstr>E-Portfolio – Percorso di studi</vt:lpstr>
      <vt:lpstr>E-Portfolio – Percorso di studi</vt:lpstr>
      <vt:lpstr>E-Portfolio – Percorso di studi</vt:lpstr>
      <vt:lpstr>E-Portfolio – Percorso di studi</vt:lpstr>
      <vt:lpstr>Sviluppo delle competenze</vt:lpstr>
      <vt:lpstr>Capolavoro e Autovalutazione</vt:lpstr>
      <vt:lpstr>Documenti</vt:lpstr>
      <vt:lpstr>INDICE DELLA PRESENTAZIONE</vt:lpstr>
      <vt:lpstr>Linee guida: il tutor e l’orientatore</vt:lpstr>
      <vt:lpstr>Tutor e orientatore</vt:lpstr>
      <vt:lpstr>Docente tutor</vt:lpstr>
      <vt:lpstr>Docente orientatore</vt:lpstr>
      <vt:lpstr>Docente tutor</vt:lpstr>
      <vt:lpstr>Docente tutor</vt:lpstr>
      <vt:lpstr>Area assistenza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MIUR</dc:creator>
  <cp:lastModifiedBy>Mercurelli Fabrizio 0000194395</cp:lastModifiedBy>
  <cp:revision>1</cp:revision>
  <dcterms:created xsi:type="dcterms:W3CDTF">2024-02-26T19:57:50Z</dcterms:created>
  <dcterms:modified xsi:type="dcterms:W3CDTF">2024-02-26T19:58:38Z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2023-11-29T00:00:00Z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2024-02-26T00:00:00Z</vt:filetime>
  </property>
</Properties>
</file>